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11" r:id="rId2"/>
    <p:sldId id="257" r:id="rId3"/>
    <p:sldId id="258" r:id="rId4"/>
    <p:sldId id="260" r:id="rId5"/>
    <p:sldId id="261" r:id="rId6"/>
    <p:sldId id="313" r:id="rId7"/>
    <p:sldId id="263" r:id="rId8"/>
    <p:sldId id="266" r:id="rId9"/>
    <p:sldId id="265" r:id="rId10"/>
    <p:sldId id="264" r:id="rId11"/>
    <p:sldId id="315" r:id="rId12"/>
    <p:sldId id="267" r:id="rId13"/>
    <p:sldId id="277" r:id="rId14"/>
    <p:sldId id="314" r:id="rId15"/>
    <p:sldId id="316" r:id="rId16"/>
    <p:sldId id="274" r:id="rId17"/>
    <p:sldId id="271" r:id="rId18"/>
    <p:sldId id="278" r:id="rId19"/>
    <p:sldId id="279" r:id="rId20"/>
    <p:sldId id="280" r:id="rId21"/>
    <p:sldId id="281" r:id="rId22"/>
    <p:sldId id="309" r:id="rId23"/>
    <p:sldId id="282" r:id="rId24"/>
    <p:sldId id="288" r:id="rId25"/>
    <p:sldId id="319" r:id="rId26"/>
    <p:sldId id="320" r:id="rId27"/>
    <p:sldId id="286" r:id="rId28"/>
    <p:sldId id="287" r:id="rId29"/>
    <p:sldId id="337" r:id="rId30"/>
    <p:sldId id="329" r:id="rId31"/>
    <p:sldId id="317" r:id="rId32"/>
    <p:sldId id="322" r:id="rId33"/>
    <p:sldId id="330" r:id="rId34"/>
    <p:sldId id="331" r:id="rId35"/>
    <p:sldId id="308" r:id="rId36"/>
    <p:sldId id="338" r:id="rId37"/>
    <p:sldId id="321" r:id="rId38"/>
    <p:sldId id="299" r:id="rId39"/>
    <p:sldId id="300" r:id="rId40"/>
    <p:sldId id="301" r:id="rId41"/>
    <p:sldId id="303" r:id="rId42"/>
    <p:sldId id="304" r:id="rId43"/>
    <p:sldId id="296" r:id="rId44"/>
    <p:sldId id="327" r:id="rId45"/>
    <p:sldId id="334" r:id="rId46"/>
    <p:sldId id="335" r:id="rId47"/>
    <p:sldId id="339" r:id="rId48"/>
    <p:sldId id="336" r:id="rId49"/>
  </p:sldIdLst>
  <p:sldSz cx="11522075"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09" autoAdjust="0"/>
    <p:restoredTop sz="94660"/>
  </p:normalViewPr>
  <p:slideViewPr>
    <p:cSldViewPr>
      <p:cViewPr varScale="1">
        <p:scale>
          <a:sx n="73" d="100"/>
          <a:sy n="73" d="100"/>
        </p:scale>
        <p:origin x="-690" y="-102"/>
      </p:cViewPr>
      <p:guideLst>
        <p:guide orient="horz" pos="2160"/>
        <p:guide pos="3629"/>
      </p:guideLst>
    </p:cSldViewPr>
  </p:slideViewPr>
  <p:notesTextViewPr>
    <p:cViewPr>
      <p:scale>
        <a:sx n="1" d="1"/>
        <a:sy n="1" d="1"/>
      </p:scale>
      <p:origin x="0" y="0"/>
    </p:cViewPr>
  </p:notesTextViewPr>
  <p:sorterViewPr>
    <p:cViewPr>
      <p:scale>
        <a:sx n="43" d="100"/>
        <a:sy n="43" d="100"/>
      </p:scale>
      <p:origin x="0" y="-142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17CE9CD6-787A-4C2E-8368-0A57B31934B7}" type="datetimeFigureOut">
              <a:rPr lang="en-IN"/>
              <a:pPr>
                <a:defRPr/>
              </a:pPr>
              <a:t>21-11-2014</a:t>
            </a:fld>
            <a:endParaRPr lang="en-IN"/>
          </a:p>
        </p:txBody>
      </p:sp>
      <p:sp>
        <p:nvSpPr>
          <p:cNvPr id="4" name="Slide Image Placeholder 3"/>
          <p:cNvSpPr>
            <a:spLocks noGrp="1" noRot="1" noChangeAspect="1"/>
          </p:cNvSpPr>
          <p:nvPr>
            <p:ph type="sldImg" idx="2"/>
          </p:nvPr>
        </p:nvSpPr>
        <p:spPr>
          <a:xfrm>
            <a:off x="549275" y="685800"/>
            <a:ext cx="5759450" cy="3429000"/>
          </a:xfrm>
          <a:prstGeom prst="rect">
            <a:avLst/>
          </a:prstGeom>
          <a:noFill/>
          <a:ln w="12700">
            <a:solidFill>
              <a:prstClr val="black"/>
            </a:solidFill>
          </a:ln>
        </p:spPr>
        <p:txBody>
          <a:bodyPr vert="horz" lIns="91440" tIns="45720" rIns="91440" bIns="45720" rtlCol="0" anchor="ctr"/>
          <a:lstStyle/>
          <a:p>
            <a:pPr lvl="0"/>
            <a:endParaRPr lang="en-IN"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IN"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E7F47B2A-8BCB-4CEA-818C-D6A359A48B4E}" type="slidenum">
              <a:rPr lang="en-IN"/>
              <a:pPr>
                <a:defRPr/>
              </a:pPr>
              <a:t>‹#›</a:t>
            </a:fld>
            <a:endParaRPr lang="en-I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xfrm>
            <a:off x="547688" y="685800"/>
            <a:ext cx="5762625" cy="3429000"/>
          </a:xfrm>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N" smtClean="0"/>
          </a:p>
        </p:txBody>
      </p:sp>
      <p:sp>
        <p:nvSpPr>
          <p:cNvPr id="337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A2304E2-BC38-4B48-9C4F-DBA9A06D6855}" type="slidenum">
              <a:rPr lang="en-IN">
                <a:cs typeface="Arial" charset="0"/>
              </a:rPr>
              <a:pPr fontAlgn="base">
                <a:spcBef>
                  <a:spcPct val="0"/>
                </a:spcBef>
                <a:spcAft>
                  <a:spcPct val="0"/>
                </a:spcAft>
                <a:defRPr/>
              </a:pPr>
              <a:t>19</a:t>
            </a:fld>
            <a:endParaRPr lang="en-IN">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xfrm>
            <a:off x="547688" y="685800"/>
            <a:ext cx="5762625" cy="3429000"/>
          </a:xfrm>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N" smtClean="0"/>
          </a:p>
        </p:txBody>
      </p:sp>
      <p:sp>
        <p:nvSpPr>
          <p:cNvPr id="368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FEC6E48-C07D-4E53-B1D4-7C0A308D9F9B}" type="slidenum">
              <a:rPr lang="en-IN">
                <a:cs typeface="Arial" charset="0"/>
              </a:rPr>
              <a:pPr fontAlgn="base">
                <a:spcBef>
                  <a:spcPct val="0"/>
                </a:spcBef>
                <a:spcAft>
                  <a:spcPct val="0"/>
                </a:spcAft>
                <a:defRPr/>
              </a:pPr>
              <a:t>21</a:t>
            </a:fld>
            <a:endParaRPr lang="en-IN">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4156" y="2130426"/>
            <a:ext cx="9793764"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728311" y="3886200"/>
            <a:ext cx="8065453"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lvl1pPr>
              <a:defRPr/>
            </a:lvl1pPr>
          </a:lstStyle>
          <a:p>
            <a:pPr>
              <a:defRPr/>
            </a:pPr>
            <a:fld id="{58960955-DA31-40C2-BE1A-0193593B30A4}" type="datetimeFigureOut">
              <a:rPr lang="en-IN"/>
              <a:pPr>
                <a:defRPr/>
              </a:pPr>
              <a:t>21-11-2014</a:t>
            </a:fld>
            <a:endParaRPr lang="en-IN" dirty="0"/>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194D6364-BA9B-4401-B9D5-BFE988445630}" type="slidenum">
              <a:rPr lang="en-IN"/>
              <a:pPr>
                <a:defRPr/>
              </a:pPr>
              <a:t>‹#›</a:t>
            </a:fld>
            <a:endParaRPr lang="en-IN"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8AE7079C-F621-4BF3-A3FE-C235FEC9B7C1}" type="datetimeFigureOut">
              <a:rPr lang="en-IN"/>
              <a:pPr>
                <a:defRPr/>
              </a:pPr>
              <a:t>21-11-2014</a:t>
            </a:fld>
            <a:endParaRPr lang="en-IN" dirty="0"/>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2F253041-67FC-4E11-BCF9-EEA5751E5124}" type="slidenum">
              <a:rPr lang="en-IN"/>
              <a:pPr>
                <a:defRPr/>
              </a:pPr>
              <a:t>‹#›</a:t>
            </a:fld>
            <a:endParaRPr lang="en-IN"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525896" y="274639"/>
            <a:ext cx="3266589"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726131" y="274639"/>
            <a:ext cx="960773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28237BAF-801C-42BF-86CF-F2A10A95A069}" type="datetimeFigureOut">
              <a:rPr lang="en-IN"/>
              <a:pPr>
                <a:defRPr/>
              </a:pPr>
              <a:t>21-11-2014</a:t>
            </a:fld>
            <a:endParaRPr lang="en-IN" dirty="0"/>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D80E477F-BA61-408F-B648-BC0C5B63CC41}" type="slidenum">
              <a:rPr lang="en-IN"/>
              <a:pPr>
                <a:defRPr/>
              </a:pPr>
              <a:t>‹#›</a:t>
            </a:fld>
            <a:endParaRPr lang="en-IN"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6A42DF1B-9638-4571-80E3-BF1CB6CAB1C2}" type="datetimeFigureOut">
              <a:rPr lang="en-IN"/>
              <a:pPr>
                <a:defRPr/>
              </a:pPr>
              <a:t>21-11-2014</a:t>
            </a:fld>
            <a:endParaRPr lang="en-IN" dirty="0"/>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ABC325DD-0871-478C-98E4-9E3AB4DC1387}" type="slidenum">
              <a:rPr lang="en-IN"/>
              <a:pPr>
                <a:defRPr/>
              </a:pPr>
              <a:t>‹#›</a:t>
            </a:fld>
            <a:endParaRPr lang="en-I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0164" y="4406901"/>
            <a:ext cx="9793764"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910164" y="2906713"/>
            <a:ext cx="9793764"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C5E1169-5D6C-452A-B361-633980A6EAFB}" type="datetimeFigureOut">
              <a:rPr lang="en-IN"/>
              <a:pPr>
                <a:defRPr/>
              </a:pPr>
              <a:t>21-11-2014</a:t>
            </a:fld>
            <a:endParaRPr lang="en-IN" dirty="0"/>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3956CF45-C9A5-41C6-8838-EC114DF5A5DC}" type="slidenum">
              <a:rPr lang="en-IN"/>
              <a:pPr>
                <a:defRPr/>
              </a:pPr>
              <a:t>‹#›</a:t>
            </a:fld>
            <a:endParaRPr lang="en-I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726132" y="1600201"/>
            <a:ext cx="643715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7355326" y="1600201"/>
            <a:ext cx="643715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3"/>
          <p:cNvSpPr>
            <a:spLocks noGrp="1"/>
          </p:cNvSpPr>
          <p:nvPr>
            <p:ph type="dt" sz="half" idx="10"/>
          </p:nvPr>
        </p:nvSpPr>
        <p:spPr/>
        <p:txBody>
          <a:bodyPr/>
          <a:lstStyle>
            <a:lvl1pPr>
              <a:defRPr/>
            </a:lvl1pPr>
          </a:lstStyle>
          <a:p>
            <a:pPr>
              <a:defRPr/>
            </a:pPr>
            <a:fld id="{EE48A54B-E907-49BF-90A1-3A363E058730}" type="datetimeFigureOut">
              <a:rPr lang="en-IN"/>
              <a:pPr>
                <a:defRPr/>
              </a:pPr>
              <a:t>21-11-2014</a:t>
            </a:fld>
            <a:endParaRPr lang="en-IN" dirty="0"/>
          </a:p>
        </p:txBody>
      </p:sp>
      <p:sp>
        <p:nvSpPr>
          <p:cNvPr id="6" name="Footer Placeholder 4"/>
          <p:cNvSpPr>
            <a:spLocks noGrp="1"/>
          </p:cNvSpPr>
          <p:nvPr>
            <p:ph type="ftr" sz="quarter" idx="11"/>
          </p:nvPr>
        </p:nvSpPr>
        <p:spPr/>
        <p:txBody>
          <a:bodyPr/>
          <a:lstStyle>
            <a:lvl1pPr>
              <a:defRPr/>
            </a:lvl1pPr>
          </a:lstStyle>
          <a:p>
            <a:pPr>
              <a:defRPr/>
            </a:pPr>
            <a:endParaRPr lang="en-IN"/>
          </a:p>
        </p:txBody>
      </p:sp>
      <p:sp>
        <p:nvSpPr>
          <p:cNvPr id="7" name="Slide Number Placeholder 5"/>
          <p:cNvSpPr>
            <a:spLocks noGrp="1"/>
          </p:cNvSpPr>
          <p:nvPr>
            <p:ph type="sldNum" sz="quarter" idx="12"/>
          </p:nvPr>
        </p:nvSpPr>
        <p:spPr/>
        <p:txBody>
          <a:bodyPr/>
          <a:lstStyle>
            <a:lvl1pPr>
              <a:defRPr/>
            </a:lvl1pPr>
          </a:lstStyle>
          <a:p>
            <a:pPr>
              <a:defRPr/>
            </a:pPr>
            <a:fld id="{482B0820-0901-48C1-898E-4F96BFF528AF}" type="slidenum">
              <a:rPr lang="en-IN"/>
              <a:pPr>
                <a:defRPr/>
              </a:pPr>
              <a:t>‹#›</a:t>
            </a:fld>
            <a:endParaRPr lang="en-I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6104" y="274638"/>
            <a:ext cx="10369868" cy="1143000"/>
          </a:xfrm>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576104" y="1535113"/>
            <a:ext cx="5090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76104" y="2174875"/>
            <a:ext cx="5090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5853055" y="1535113"/>
            <a:ext cx="5092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53055" y="2174875"/>
            <a:ext cx="5092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3"/>
          <p:cNvSpPr>
            <a:spLocks noGrp="1"/>
          </p:cNvSpPr>
          <p:nvPr>
            <p:ph type="dt" sz="half" idx="10"/>
          </p:nvPr>
        </p:nvSpPr>
        <p:spPr/>
        <p:txBody>
          <a:bodyPr/>
          <a:lstStyle>
            <a:lvl1pPr>
              <a:defRPr/>
            </a:lvl1pPr>
          </a:lstStyle>
          <a:p>
            <a:pPr>
              <a:defRPr/>
            </a:pPr>
            <a:fld id="{03E8315E-6B35-4BD6-86F0-E12B1BA70E17}" type="datetimeFigureOut">
              <a:rPr lang="en-IN"/>
              <a:pPr>
                <a:defRPr/>
              </a:pPr>
              <a:t>21-11-2014</a:t>
            </a:fld>
            <a:endParaRPr lang="en-IN" dirty="0"/>
          </a:p>
        </p:txBody>
      </p:sp>
      <p:sp>
        <p:nvSpPr>
          <p:cNvPr id="8" name="Footer Placeholder 4"/>
          <p:cNvSpPr>
            <a:spLocks noGrp="1"/>
          </p:cNvSpPr>
          <p:nvPr>
            <p:ph type="ftr" sz="quarter" idx="11"/>
          </p:nvPr>
        </p:nvSpPr>
        <p:spPr/>
        <p:txBody>
          <a:bodyPr/>
          <a:lstStyle>
            <a:lvl1pPr>
              <a:defRPr/>
            </a:lvl1pPr>
          </a:lstStyle>
          <a:p>
            <a:pPr>
              <a:defRPr/>
            </a:pPr>
            <a:endParaRPr lang="en-IN"/>
          </a:p>
        </p:txBody>
      </p:sp>
      <p:sp>
        <p:nvSpPr>
          <p:cNvPr id="9" name="Slide Number Placeholder 5"/>
          <p:cNvSpPr>
            <a:spLocks noGrp="1"/>
          </p:cNvSpPr>
          <p:nvPr>
            <p:ph type="sldNum" sz="quarter" idx="12"/>
          </p:nvPr>
        </p:nvSpPr>
        <p:spPr/>
        <p:txBody>
          <a:bodyPr/>
          <a:lstStyle>
            <a:lvl1pPr>
              <a:defRPr/>
            </a:lvl1pPr>
          </a:lstStyle>
          <a:p>
            <a:pPr>
              <a:defRPr/>
            </a:pPr>
            <a:fld id="{F08DC9A5-44C5-4708-A3CA-E3982A45709C}" type="slidenum">
              <a:rPr lang="en-IN"/>
              <a:pPr>
                <a:defRPr/>
              </a:pPr>
              <a:t>‹#›</a:t>
            </a:fld>
            <a:endParaRPr lang="en-I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3"/>
          <p:cNvSpPr>
            <a:spLocks noGrp="1"/>
          </p:cNvSpPr>
          <p:nvPr>
            <p:ph type="dt" sz="half" idx="10"/>
          </p:nvPr>
        </p:nvSpPr>
        <p:spPr/>
        <p:txBody>
          <a:bodyPr/>
          <a:lstStyle>
            <a:lvl1pPr>
              <a:defRPr/>
            </a:lvl1pPr>
          </a:lstStyle>
          <a:p>
            <a:pPr>
              <a:defRPr/>
            </a:pPr>
            <a:fld id="{40BEBD2B-9851-4076-9564-F43D4C25208E}" type="datetimeFigureOut">
              <a:rPr lang="en-IN"/>
              <a:pPr>
                <a:defRPr/>
              </a:pPr>
              <a:t>21-11-2014</a:t>
            </a:fld>
            <a:endParaRPr lang="en-IN" dirty="0"/>
          </a:p>
        </p:txBody>
      </p:sp>
      <p:sp>
        <p:nvSpPr>
          <p:cNvPr id="4" name="Footer Placeholder 4"/>
          <p:cNvSpPr>
            <a:spLocks noGrp="1"/>
          </p:cNvSpPr>
          <p:nvPr>
            <p:ph type="ftr" sz="quarter" idx="11"/>
          </p:nvPr>
        </p:nvSpPr>
        <p:spPr/>
        <p:txBody>
          <a:bodyPr/>
          <a:lstStyle>
            <a:lvl1pPr>
              <a:defRPr/>
            </a:lvl1pPr>
          </a:lstStyle>
          <a:p>
            <a:pPr>
              <a:defRPr/>
            </a:pPr>
            <a:endParaRPr lang="en-IN"/>
          </a:p>
        </p:txBody>
      </p:sp>
      <p:sp>
        <p:nvSpPr>
          <p:cNvPr id="5" name="Slide Number Placeholder 5"/>
          <p:cNvSpPr>
            <a:spLocks noGrp="1"/>
          </p:cNvSpPr>
          <p:nvPr>
            <p:ph type="sldNum" sz="quarter" idx="12"/>
          </p:nvPr>
        </p:nvSpPr>
        <p:spPr/>
        <p:txBody>
          <a:bodyPr/>
          <a:lstStyle>
            <a:lvl1pPr>
              <a:defRPr/>
            </a:lvl1pPr>
          </a:lstStyle>
          <a:p>
            <a:pPr>
              <a:defRPr/>
            </a:pPr>
            <a:fld id="{5D4A75E5-4A84-40C9-902F-B7978596531C}" type="slidenum">
              <a:rPr lang="en-IN"/>
              <a:pPr>
                <a:defRPr/>
              </a:pPr>
              <a:t>‹#›</a:t>
            </a:fld>
            <a:endParaRPr lang="en-I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511BE99-E26A-4D0C-B0E6-C66BC873896F}" type="datetimeFigureOut">
              <a:rPr lang="en-IN"/>
              <a:pPr>
                <a:defRPr/>
              </a:pPr>
              <a:t>21-11-2014</a:t>
            </a:fld>
            <a:endParaRPr lang="en-IN" dirty="0"/>
          </a:p>
        </p:txBody>
      </p:sp>
      <p:sp>
        <p:nvSpPr>
          <p:cNvPr id="3" name="Footer Placeholder 4"/>
          <p:cNvSpPr>
            <a:spLocks noGrp="1"/>
          </p:cNvSpPr>
          <p:nvPr>
            <p:ph type="ftr" sz="quarter" idx="11"/>
          </p:nvPr>
        </p:nvSpPr>
        <p:spPr/>
        <p:txBody>
          <a:bodyPr/>
          <a:lstStyle>
            <a:lvl1pPr>
              <a:defRPr/>
            </a:lvl1pPr>
          </a:lstStyle>
          <a:p>
            <a:pPr>
              <a:defRPr/>
            </a:pPr>
            <a:endParaRPr lang="en-IN"/>
          </a:p>
        </p:txBody>
      </p:sp>
      <p:sp>
        <p:nvSpPr>
          <p:cNvPr id="4" name="Slide Number Placeholder 5"/>
          <p:cNvSpPr>
            <a:spLocks noGrp="1"/>
          </p:cNvSpPr>
          <p:nvPr>
            <p:ph type="sldNum" sz="quarter" idx="12"/>
          </p:nvPr>
        </p:nvSpPr>
        <p:spPr/>
        <p:txBody>
          <a:bodyPr/>
          <a:lstStyle>
            <a:lvl1pPr>
              <a:defRPr/>
            </a:lvl1pPr>
          </a:lstStyle>
          <a:p>
            <a:pPr>
              <a:defRPr/>
            </a:pPr>
            <a:fld id="{13E4B05B-D683-40A4-9B87-FFCE78D5F80B}" type="slidenum">
              <a:rPr lang="en-IN"/>
              <a:pPr>
                <a:defRPr/>
              </a:pPr>
              <a:t>‹#›</a:t>
            </a:fld>
            <a:endParaRPr lang="en-IN"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6105" y="273050"/>
            <a:ext cx="379068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4504811" y="273051"/>
            <a:ext cx="644116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576105" y="1435101"/>
            <a:ext cx="379068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FE02254-51A6-4982-8E0F-EEA900094B07}" type="datetimeFigureOut">
              <a:rPr lang="en-IN"/>
              <a:pPr>
                <a:defRPr/>
              </a:pPr>
              <a:t>21-11-2014</a:t>
            </a:fld>
            <a:endParaRPr lang="en-IN" dirty="0"/>
          </a:p>
        </p:txBody>
      </p:sp>
      <p:sp>
        <p:nvSpPr>
          <p:cNvPr id="6" name="Footer Placeholder 4"/>
          <p:cNvSpPr>
            <a:spLocks noGrp="1"/>
          </p:cNvSpPr>
          <p:nvPr>
            <p:ph type="ftr" sz="quarter" idx="11"/>
          </p:nvPr>
        </p:nvSpPr>
        <p:spPr/>
        <p:txBody>
          <a:bodyPr/>
          <a:lstStyle>
            <a:lvl1pPr>
              <a:defRPr/>
            </a:lvl1pPr>
          </a:lstStyle>
          <a:p>
            <a:pPr>
              <a:defRPr/>
            </a:pPr>
            <a:endParaRPr lang="en-IN"/>
          </a:p>
        </p:txBody>
      </p:sp>
      <p:sp>
        <p:nvSpPr>
          <p:cNvPr id="7" name="Slide Number Placeholder 5"/>
          <p:cNvSpPr>
            <a:spLocks noGrp="1"/>
          </p:cNvSpPr>
          <p:nvPr>
            <p:ph type="sldNum" sz="quarter" idx="12"/>
          </p:nvPr>
        </p:nvSpPr>
        <p:spPr/>
        <p:txBody>
          <a:bodyPr/>
          <a:lstStyle>
            <a:lvl1pPr>
              <a:defRPr/>
            </a:lvl1pPr>
          </a:lstStyle>
          <a:p>
            <a:pPr>
              <a:defRPr/>
            </a:pPr>
            <a:fld id="{BE4AFEBB-6DF0-426B-ABA6-0A5F1199CD61}" type="slidenum">
              <a:rPr lang="en-IN"/>
              <a:pPr>
                <a:defRPr/>
              </a:pPr>
              <a:t>‹#›</a:t>
            </a:fld>
            <a:endParaRPr lang="en-IN"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58407" y="4800600"/>
            <a:ext cx="6913245"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2258407" y="612775"/>
            <a:ext cx="6913245"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dirty="0"/>
          </a:p>
        </p:txBody>
      </p:sp>
      <p:sp>
        <p:nvSpPr>
          <p:cNvPr id="4" name="Text Placeholder 3"/>
          <p:cNvSpPr>
            <a:spLocks noGrp="1"/>
          </p:cNvSpPr>
          <p:nvPr>
            <p:ph type="body" sz="half" idx="2"/>
          </p:nvPr>
        </p:nvSpPr>
        <p:spPr>
          <a:xfrm>
            <a:off x="2258407" y="5367338"/>
            <a:ext cx="691324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9AA2310-B343-465A-9625-AA7CD97C368C}" type="datetimeFigureOut">
              <a:rPr lang="en-IN"/>
              <a:pPr>
                <a:defRPr/>
              </a:pPr>
              <a:t>21-11-2014</a:t>
            </a:fld>
            <a:endParaRPr lang="en-IN" dirty="0"/>
          </a:p>
        </p:txBody>
      </p:sp>
      <p:sp>
        <p:nvSpPr>
          <p:cNvPr id="6" name="Footer Placeholder 4"/>
          <p:cNvSpPr>
            <a:spLocks noGrp="1"/>
          </p:cNvSpPr>
          <p:nvPr>
            <p:ph type="ftr" sz="quarter" idx="11"/>
          </p:nvPr>
        </p:nvSpPr>
        <p:spPr/>
        <p:txBody>
          <a:bodyPr/>
          <a:lstStyle>
            <a:lvl1pPr>
              <a:defRPr/>
            </a:lvl1pPr>
          </a:lstStyle>
          <a:p>
            <a:pPr>
              <a:defRPr/>
            </a:pPr>
            <a:endParaRPr lang="en-IN"/>
          </a:p>
        </p:txBody>
      </p:sp>
      <p:sp>
        <p:nvSpPr>
          <p:cNvPr id="7" name="Slide Number Placeholder 5"/>
          <p:cNvSpPr>
            <a:spLocks noGrp="1"/>
          </p:cNvSpPr>
          <p:nvPr>
            <p:ph type="sldNum" sz="quarter" idx="12"/>
          </p:nvPr>
        </p:nvSpPr>
        <p:spPr/>
        <p:txBody>
          <a:bodyPr/>
          <a:lstStyle>
            <a:lvl1pPr>
              <a:defRPr/>
            </a:lvl1pPr>
          </a:lstStyle>
          <a:p>
            <a:pPr>
              <a:defRPr/>
            </a:pPr>
            <a:fld id="{027A49B1-7287-4242-92E6-B03327DD29D9}" type="slidenum">
              <a:rPr lang="en-IN"/>
              <a:pPr>
                <a:defRPr/>
              </a:pPr>
              <a:t>‹#›</a:t>
            </a:fld>
            <a:endParaRPr lang="en-IN"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76263" y="274638"/>
            <a:ext cx="103695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IN" smtClean="0"/>
          </a:p>
        </p:txBody>
      </p:sp>
      <p:sp>
        <p:nvSpPr>
          <p:cNvPr id="1027" name="Text Placeholder 2"/>
          <p:cNvSpPr>
            <a:spLocks noGrp="1"/>
          </p:cNvSpPr>
          <p:nvPr>
            <p:ph type="body" idx="1"/>
          </p:nvPr>
        </p:nvSpPr>
        <p:spPr bwMode="auto">
          <a:xfrm>
            <a:off x="576263" y="1600200"/>
            <a:ext cx="1036955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smtClean="0"/>
          </a:p>
        </p:txBody>
      </p:sp>
      <p:sp>
        <p:nvSpPr>
          <p:cNvPr id="4" name="Date Placeholder 3"/>
          <p:cNvSpPr>
            <a:spLocks noGrp="1"/>
          </p:cNvSpPr>
          <p:nvPr>
            <p:ph type="dt" sz="half" idx="2"/>
          </p:nvPr>
        </p:nvSpPr>
        <p:spPr>
          <a:xfrm>
            <a:off x="576263" y="6356350"/>
            <a:ext cx="2687637"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C236642-CA15-4396-AAEA-E7B6F1F6E900}" type="datetimeFigureOut">
              <a:rPr lang="en-IN"/>
              <a:pPr>
                <a:defRPr/>
              </a:pPr>
              <a:t>21-11-2014</a:t>
            </a:fld>
            <a:endParaRPr lang="en-IN" dirty="0"/>
          </a:p>
        </p:txBody>
      </p:sp>
      <p:sp>
        <p:nvSpPr>
          <p:cNvPr id="5" name="Footer Placeholder 4"/>
          <p:cNvSpPr>
            <a:spLocks noGrp="1"/>
          </p:cNvSpPr>
          <p:nvPr>
            <p:ph type="ftr" sz="quarter" idx="3"/>
          </p:nvPr>
        </p:nvSpPr>
        <p:spPr>
          <a:xfrm>
            <a:off x="3937000" y="6356350"/>
            <a:ext cx="3648075"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IN"/>
          </a:p>
        </p:txBody>
      </p:sp>
      <p:sp>
        <p:nvSpPr>
          <p:cNvPr id="6" name="Slide Number Placeholder 5"/>
          <p:cNvSpPr>
            <a:spLocks noGrp="1"/>
          </p:cNvSpPr>
          <p:nvPr>
            <p:ph type="sldNum" sz="quarter" idx="4"/>
          </p:nvPr>
        </p:nvSpPr>
        <p:spPr>
          <a:xfrm>
            <a:off x="8258175" y="6356350"/>
            <a:ext cx="2687638"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AEDE1F1-0D2C-490F-8D07-1ABF8DF870A9}" type="slidenum">
              <a:rPr lang="en-IN"/>
              <a:pPr>
                <a:defRPr/>
              </a:pPr>
              <a:t>‹#›</a:t>
            </a:fld>
            <a:endParaRPr lang="en-IN"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18" Type="http://schemas.openxmlformats.org/officeDocument/2006/relationships/image" Target="../media/image16.pn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jpeg"/><Relationship Id="rId17" Type="http://schemas.openxmlformats.org/officeDocument/2006/relationships/image" Target="../media/image36.jpeg"/><Relationship Id="rId2" Type="http://schemas.openxmlformats.org/officeDocument/2006/relationships/image" Target="../media/image21.jpeg"/><Relationship Id="rId16"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5" Type="http://schemas.openxmlformats.org/officeDocument/2006/relationships/image" Target="../media/image34.gif"/><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image" Target="../media/image33.jpeg"/></Relationships>
</file>

<file path=ppt/slides/_rels/slide2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16.png"/></Relationships>
</file>

<file path=ppt/slides/_rels/slide2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emf"/><Relationship Id="rId7"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emf"/></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9.jpe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1.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p:cNvPicPr>
          <p:nvPr/>
        </p:nvPicPr>
        <p:blipFill>
          <a:blip r:embed="rId2"/>
          <a:srcRect/>
          <a:stretch>
            <a:fillRect/>
          </a:stretch>
        </p:blipFill>
        <p:spPr bwMode="auto">
          <a:xfrm>
            <a:off x="0" y="0"/>
            <a:ext cx="11522075" cy="6858000"/>
          </a:xfrm>
          <a:prstGeom prst="rect">
            <a:avLst/>
          </a:prstGeom>
          <a:noFill/>
          <a:ln w="9525">
            <a:noFill/>
            <a:miter lim="800000"/>
            <a:headEnd/>
            <a:tailEnd/>
          </a:ln>
        </p:spPr>
      </p:pic>
      <p:cxnSp>
        <p:nvCxnSpPr>
          <p:cNvPr id="7" name="Straight Connector 6"/>
          <p:cNvCxnSpPr/>
          <p:nvPr/>
        </p:nvCxnSpPr>
        <p:spPr>
          <a:xfrm>
            <a:off x="0" y="4867275"/>
            <a:ext cx="11522075"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p:cNvPicPr>
          <p:nvPr/>
        </p:nvPicPr>
        <p:blipFill>
          <a:blip r:embed="rId2"/>
          <a:srcRect/>
          <a:stretch>
            <a:fillRect/>
          </a:stretch>
        </p:blipFill>
        <p:spPr bwMode="auto">
          <a:xfrm>
            <a:off x="0" y="0"/>
            <a:ext cx="11664950" cy="6934200"/>
          </a:xfrm>
          <a:prstGeom prst="rect">
            <a:avLst/>
          </a:prstGeom>
          <a:noFill/>
          <a:ln w="9525">
            <a:noFill/>
            <a:miter lim="800000"/>
            <a:headEnd/>
            <a:tailEnd/>
          </a:ln>
        </p:spPr>
      </p:pic>
      <p:sp>
        <p:nvSpPr>
          <p:cNvPr id="4" name="TextBox 3"/>
          <p:cNvSpPr txBox="1"/>
          <p:nvPr/>
        </p:nvSpPr>
        <p:spPr>
          <a:xfrm>
            <a:off x="4116388" y="1614488"/>
            <a:ext cx="7462837" cy="3400425"/>
          </a:xfrm>
          <a:prstGeom prst="rect">
            <a:avLst/>
          </a:prstGeom>
          <a:noFill/>
        </p:spPr>
        <p:txBody>
          <a:bodyPr>
            <a:spAutoFit/>
          </a:bodyPr>
          <a:lstStyle/>
          <a:p>
            <a:pPr algn="r" fontAlgn="auto">
              <a:spcBef>
                <a:spcPts val="0"/>
              </a:spcBef>
              <a:spcAft>
                <a:spcPts val="0"/>
              </a:spcAft>
              <a:defRPr/>
            </a:pPr>
            <a:r>
              <a:rPr lang="en-IN" sz="4000" b="1" dirty="0">
                <a:solidFill>
                  <a:schemeClr val="tx1">
                    <a:lumMod val="75000"/>
                    <a:lumOff val="25000"/>
                  </a:schemeClr>
                </a:solidFill>
                <a:latin typeface="Arno Pro"/>
                <a:cs typeface="Times New Roman" panose="02020603050405020304" pitchFamily="18" charset="0"/>
              </a:rPr>
              <a:t>AND THE </a:t>
            </a:r>
          </a:p>
          <a:p>
            <a:pPr algn="r" fontAlgn="auto">
              <a:spcBef>
                <a:spcPts val="0"/>
              </a:spcBef>
              <a:spcAft>
                <a:spcPts val="0"/>
              </a:spcAft>
              <a:defRPr/>
            </a:pPr>
            <a:r>
              <a:rPr lang="en-IN" sz="6000" b="1" dirty="0">
                <a:solidFill>
                  <a:schemeClr val="bg1"/>
                </a:solidFill>
                <a:latin typeface="Arno Pro"/>
                <a:cs typeface="Times New Roman" panose="02020603050405020304" pitchFamily="18" charset="0"/>
              </a:rPr>
              <a:t>WORLD’S GREATEST </a:t>
            </a:r>
            <a:r>
              <a:rPr lang="en-IN" sz="5500" b="1" dirty="0">
                <a:solidFill>
                  <a:schemeClr val="bg1"/>
                </a:solidFill>
                <a:latin typeface="Arno Pro"/>
                <a:cs typeface="Times New Roman" panose="02020603050405020304" pitchFamily="18" charset="0"/>
              </a:rPr>
              <a:t>BUSINESS MINDS</a:t>
            </a:r>
          </a:p>
        </p:txBody>
      </p:sp>
      <p:cxnSp>
        <p:nvCxnSpPr>
          <p:cNvPr id="7" name="Straight Connector 6"/>
          <p:cNvCxnSpPr/>
          <p:nvPr/>
        </p:nvCxnSpPr>
        <p:spPr>
          <a:xfrm>
            <a:off x="3702050" y="0"/>
            <a:ext cx="0" cy="68580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p:cNvPicPr>
          <p:nvPr/>
        </p:nvPicPr>
        <p:blipFill>
          <a:blip r:embed="rId2"/>
          <a:srcRect/>
          <a:stretch>
            <a:fillRect/>
          </a:stretch>
        </p:blipFill>
        <p:spPr bwMode="auto">
          <a:xfrm>
            <a:off x="-14288" y="0"/>
            <a:ext cx="11536363" cy="6858000"/>
          </a:xfrm>
          <a:prstGeom prst="rect">
            <a:avLst/>
          </a:prstGeom>
          <a:noFill/>
          <a:ln w="9525">
            <a:noFill/>
            <a:miter lim="800000"/>
            <a:headEnd/>
            <a:tailEnd/>
          </a:ln>
        </p:spPr>
      </p:pic>
      <p:pic>
        <p:nvPicPr>
          <p:cNvPr id="24578" name="Picture 2"/>
          <p:cNvPicPr>
            <a:picLocks noChangeAspect="1"/>
          </p:cNvPicPr>
          <p:nvPr/>
        </p:nvPicPr>
        <p:blipFill>
          <a:blip r:embed="rId3"/>
          <a:srcRect/>
          <a:stretch>
            <a:fillRect/>
          </a:stretch>
        </p:blipFill>
        <p:spPr bwMode="auto">
          <a:xfrm>
            <a:off x="0" y="9525"/>
            <a:ext cx="11522075" cy="6838950"/>
          </a:xfrm>
          <a:prstGeom prst="rect">
            <a:avLst/>
          </a:prstGeom>
          <a:noFill/>
          <a:ln w="9525">
            <a:noFill/>
            <a:miter lim="800000"/>
            <a:headEnd/>
            <a:tailEnd/>
          </a:ln>
        </p:spPr>
      </p:pic>
      <p:sp>
        <p:nvSpPr>
          <p:cNvPr id="4" name="Rectangle 3"/>
          <p:cNvSpPr/>
          <p:nvPr/>
        </p:nvSpPr>
        <p:spPr>
          <a:xfrm>
            <a:off x="1728788" y="4130675"/>
            <a:ext cx="8353425" cy="954088"/>
          </a:xfrm>
          <a:prstGeom prst="rect">
            <a:avLst/>
          </a:prstGeom>
        </p:spPr>
        <p:txBody>
          <a:bodyPr>
            <a:spAutoFit/>
          </a:bodyPr>
          <a:lstStyle/>
          <a:p>
            <a:pPr algn="ctr" fontAlgn="auto">
              <a:spcBef>
                <a:spcPts val="0"/>
              </a:spcBef>
              <a:spcAft>
                <a:spcPts val="0"/>
              </a:spcAft>
              <a:defRPr/>
            </a:pPr>
            <a:r>
              <a:rPr lang="en-IN" sz="2800" b="1" dirty="0">
                <a:solidFill>
                  <a:schemeClr val="tx1">
                    <a:lumMod val="75000"/>
                    <a:lumOff val="25000"/>
                  </a:schemeClr>
                </a:solidFill>
                <a:latin typeface="Century" pitchFamily="18" charset="0"/>
                <a:cs typeface="Times New Roman" pitchFamily="18" charset="0"/>
              </a:rPr>
              <a:t>A Global Symbol of Business Prosperity &amp; Regional Growth</a:t>
            </a:r>
            <a:endParaRPr lang="en-IN" sz="2400" b="1" dirty="0">
              <a:solidFill>
                <a:schemeClr val="tx1">
                  <a:lumMod val="75000"/>
                  <a:lumOff val="25000"/>
                </a:schemeClr>
              </a:solidFill>
              <a:latin typeface="Century"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p:cNvPicPr>
          <p:nvPr/>
        </p:nvPicPr>
        <p:blipFill>
          <a:blip r:embed="rId2"/>
          <a:srcRect/>
          <a:stretch>
            <a:fillRect/>
          </a:stretch>
        </p:blipFill>
        <p:spPr bwMode="auto">
          <a:xfrm>
            <a:off x="0" y="0"/>
            <a:ext cx="11522075" cy="6858000"/>
          </a:xfrm>
          <a:prstGeom prst="rect">
            <a:avLst/>
          </a:prstGeom>
          <a:noFill/>
          <a:ln w="9525">
            <a:noFill/>
            <a:miter lim="800000"/>
            <a:headEnd/>
            <a:tailEnd/>
          </a:ln>
        </p:spPr>
      </p:pic>
      <p:sp>
        <p:nvSpPr>
          <p:cNvPr id="5" name="TextBox 4"/>
          <p:cNvSpPr txBox="1"/>
          <p:nvPr/>
        </p:nvSpPr>
        <p:spPr>
          <a:xfrm>
            <a:off x="5905500" y="1322388"/>
            <a:ext cx="5518150" cy="3524250"/>
          </a:xfrm>
          <a:prstGeom prst="rect">
            <a:avLst/>
          </a:prstGeom>
          <a:noFill/>
        </p:spPr>
        <p:txBody>
          <a:bodyPr>
            <a:spAutoFit/>
          </a:bodyPr>
          <a:lstStyle/>
          <a:p>
            <a:pPr algn="r" fontAlgn="auto">
              <a:spcBef>
                <a:spcPts val="0"/>
              </a:spcBef>
              <a:spcAft>
                <a:spcPts val="0"/>
              </a:spcAft>
              <a:defRPr/>
            </a:pPr>
            <a:r>
              <a:rPr lang="en-IN" sz="2800" b="1" dirty="0">
                <a:solidFill>
                  <a:schemeClr val="tx1">
                    <a:lumMod val="75000"/>
                    <a:lumOff val="25000"/>
                  </a:schemeClr>
                </a:solidFill>
                <a:latin typeface="Arno Pro"/>
                <a:cs typeface="Times New Roman" panose="02020603050405020304" pitchFamily="18" charset="0"/>
              </a:rPr>
              <a:t>AT</a:t>
            </a:r>
            <a:endParaRPr lang="en-IN" sz="3200" b="1" dirty="0">
              <a:solidFill>
                <a:schemeClr val="tx1">
                  <a:lumMod val="75000"/>
                  <a:lumOff val="25000"/>
                </a:schemeClr>
              </a:solidFill>
              <a:latin typeface="Arno Pro"/>
              <a:cs typeface="Times New Roman" panose="02020603050405020304" pitchFamily="18" charset="0"/>
            </a:endParaRPr>
          </a:p>
          <a:p>
            <a:pPr algn="r" fontAlgn="auto">
              <a:spcBef>
                <a:spcPts val="0"/>
              </a:spcBef>
              <a:spcAft>
                <a:spcPts val="0"/>
              </a:spcAft>
              <a:defRPr/>
            </a:pPr>
            <a:r>
              <a:rPr lang="en-IN" sz="11500" b="1" dirty="0">
                <a:solidFill>
                  <a:schemeClr val="bg1"/>
                </a:solidFill>
                <a:latin typeface="Arno Pro"/>
                <a:cs typeface="Times New Roman" panose="02020603050405020304" pitchFamily="18" charset="0"/>
              </a:rPr>
              <a:t>ONE</a:t>
            </a:r>
            <a:endParaRPr lang="en-IN" sz="7600" b="1" dirty="0">
              <a:solidFill>
                <a:schemeClr val="bg1"/>
              </a:solidFill>
              <a:latin typeface="Arno Pro"/>
              <a:cs typeface="Times New Roman" panose="02020603050405020304" pitchFamily="18" charset="0"/>
            </a:endParaRPr>
          </a:p>
          <a:p>
            <a:pPr algn="r" fontAlgn="auto">
              <a:spcBef>
                <a:spcPts val="0"/>
              </a:spcBef>
              <a:spcAft>
                <a:spcPts val="0"/>
              </a:spcAft>
              <a:defRPr/>
            </a:pPr>
            <a:r>
              <a:rPr lang="en-IN" sz="7600" b="1" dirty="0">
                <a:solidFill>
                  <a:schemeClr val="bg1"/>
                </a:solidFill>
                <a:latin typeface="Arno Pro"/>
                <a:cs typeface="Times New Roman" panose="02020603050405020304" pitchFamily="18" charset="0"/>
              </a:rPr>
              <a:t>LOCATION</a:t>
            </a:r>
          </a:p>
        </p:txBody>
      </p:sp>
      <p:cxnSp>
        <p:nvCxnSpPr>
          <p:cNvPr id="7" name="Straight Connector 6"/>
          <p:cNvCxnSpPr/>
          <p:nvPr/>
        </p:nvCxnSpPr>
        <p:spPr>
          <a:xfrm>
            <a:off x="0" y="4841875"/>
            <a:ext cx="115220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630613"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8" name="Oval 7"/>
          <p:cNvSpPr/>
          <p:nvPr/>
        </p:nvSpPr>
        <p:spPr>
          <a:xfrm rot="5400000">
            <a:off x="3521869" y="4720431"/>
            <a:ext cx="215900" cy="230188"/>
          </a:xfrm>
          <a:prstGeom prst="ellipse">
            <a:avLst/>
          </a:prstGeom>
          <a:solidFill>
            <a:schemeClr val="accent1">
              <a:lumMod val="75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solidFill>
                <a:schemeClr val="tx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p:cNvPicPr>
          <p:nvPr/>
        </p:nvPicPr>
        <p:blipFill>
          <a:blip r:embed="rId2"/>
          <a:srcRect/>
          <a:stretch>
            <a:fillRect/>
          </a:stretch>
        </p:blipFill>
        <p:spPr bwMode="auto">
          <a:xfrm>
            <a:off x="0" y="0"/>
            <a:ext cx="11522075" cy="6858000"/>
          </a:xfrm>
          <a:prstGeom prst="rect">
            <a:avLst/>
          </a:prstGeom>
          <a:noFill/>
          <a:ln w="9525">
            <a:noFill/>
            <a:miter lim="800000"/>
            <a:headEnd/>
            <a:tailEnd/>
          </a:ln>
        </p:spPr>
      </p:pic>
      <p:sp>
        <p:nvSpPr>
          <p:cNvPr id="8" name="Oval 7"/>
          <p:cNvSpPr/>
          <p:nvPr/>
        </p:nvSpPr>
        <p:spPr>
          <a:xfrm rot="5400000">
            <a:off x="3537744" y="4761706"/>
            <a:ext cx="215900" cy="230188"/>
          </a:xfrm>
          <a:prstGeom prst="ellipse">
            <a:avLst/>
          </a:prstGeom>
          <a:solidFill>
            <a:schemeClr val="accent1">
              <a:lumMod val="75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solidFill>
                <a:schemeClr val="tx1"/>
              </a:solidFill>
            </a:endParaRPr>
          </a:p>
        </p:txBody>
      </p:sp>
      <p:cxnSp>
        <p:nvCxnSpPr>
          <p:cNvPr id="9" name="Straight Connector 8"/>
          <p:cNvCxnSpPr/>
          <p:nvPr/>
        </p:nvCxnSpPr>
        <p:spPr>
          <a:xfrm>
            <a:off x="0" y="4867275"/>
            <a:ext cx="115220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62902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960813" y="1573213"/>
            <a:ext cx="7462837" cy="3278187"/>
          </a:xfrm>
          <a:prstGeom prst="rect">
            <a:avLst/>
          </a:prstGeom>
          <a:noFill/>
        </p:spPr>
        <p:txBody>
          <a:bodyPr>
            <a:spAutoFit/>
          </a:bodyPr>
          <a:lstStyle/>
          <a:p>
            <a:pPr algn="r" fontAlgn="auto">
              <a:spcBef>
                <a:spcPts val="0"/>
              </a:spcBef>
              <a:spcAft>
                <a:spcPts val="0"/>
              </a:spcAft>
              <a:defRPr/>
            </a:pPr>
            <a:r>
              <a:rPr lang="en-IN" sz="3600" b="1" dirty="0">
                <a:solidFill>
                  <a:schemeClr val="tx1">
                    <a:lumMod val="75000"/>
                    <a:lumOff val="25000"/>
                  </a:schemeClr>
                </a:solidFill>
                <a:latin typeface="Arno Pro"/>
                <a:cs typeface="Times New Roman" panose="02020603050405020304" pitchFamily="18" charset="0"/>
              </a:rPr>
              <a:t>THAT IS </a:t>
            </a:r>
          </a:p>
          <a:p>
            <a:pPr algn="r" fontAlgn="auto">
              <a:spcBef>
                <a:spcPts val="0"/>
              </a:spcBef>
              <a:spcAft>
                <a:spcPts val="0"/>
              </a:spcAft>
              <a:defRPr/>
            </a:pPr>
            <a:r>
              <a:rPr lang="en-IN" sz="5700" b="1" dirty="0">
                <a:solidFill>
                  <a:schemeClr val="bg1"/>
                </a:solidFill>
                <a:latin typeface="Arno Pro"/>
                <a:cs typeface="Times New Roman" panose="02020603050405020304" pitchFamily="18" charset="0"/>
              </a:rPr>
              <a:t>ASIA’s NEWEST GLOBAL </a:t>
            </a:r>
          </a:p>
          <a:p>
            <a:pPr algn="r" fontAlgn="auto">
              <a:spcBef>
                <a:spcPts val="0"/>
              </a:spcBef>
              <a:spcAft>
                <a:spcPts val="0"/>
              </a:spcAft>
              <a:defRPr/>
            </a:pPr>
            <a:r>
              <a:rPr lang="en-IN" sz="5700" b="1" dirty="0">
                <a:solidFill>
                  <a:schemeClr val="bg1"/>
                </a:solidFill>
                <a:latin typeface="Arno Pro"/>
                <a:cs typeface="Times New Roman" panose="02020603050405020304" pitchFamily="18" charset="0"/>
              </a:rPr>
              <a:t>FINANCIAL HUB</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p:cNvPicPr>
          <p:nvPr/>
        </p:nvPicPr>
        <p:blipFill>
          <a:blip r:embed="rId2"/>
          <a:srcRect/>
          <a:stretch>
            <a:fillRect/>
          </a:stretch>
        </p:blipFill>
        <p:spPr bwMode="auto">
          <a:xfrm>
            <a:off x="0" y="0"/>
            <a:ext cx="11522075" cy="6858000"/>
          </a:xfrm>
          <a:prstGeom prst="rect">
            <a:avLst/>
          </a:prstGeom>
          <a:noFill/>
          <a:ln w="9525">
            <a:noFill/>
            <a:miter lim="800000"/>
            <a:headEnd/>
            <a:tailEnd/>
          </a:ln>
        </p:spPr>
      </p:pic>
      <p:sp>
        <p:nvSpPr>
          <p:cNvPr id="8" name="Oval 7"/>
          <p:cNvSpPr/>
          <p:nvPr/>
        </p:nvSpPr>
        <p:spPr>
          <a:xfrm rot="5400000">
            <a:off x="3537744" y="4761706"/>
            <a:ext cx="215900" cy="230188"/>
          </a:xfrm>
          <a:prstGeom prst="ellipse">
            <a:avLst/>
          </a:prstGeom>
          <a:solidFill>
            <a:schemeClr val="accent1">
              <a:lumMod val="75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solidFill>
                <a:schemeClr val="tx1"/>
              </a:solidFill>
            </a:endParaRPr>
          </a:p>
        </p:txBody>
      </p:sp>
      <p:cxnSp>
        <p:nvCxnSpPr>
          <p:cNvPr id="9" name="Straight Connector 8"/>
          <p:cNvCxnSpPr/>
          <p:nvPr/>
        </p:nvCxnSpPr>
        <p:spPr>
          <a:xfrm>
            <a:off x="0" y="4867275"/>
            <a:ext cx="115220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62902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752975" y="1587500"/>
            <a:ext cx="6670675" cy="3278188"/>
          </a:xfrm>
          <a:prstGeom prst="rect">
            <a:avLst/>
          </a:prstGeom>
          <a:noFill/>
        </p:spPr>
        <p:txBody>
          <a:bodyPr>
            <a:spAutoFit/>
          </a:bodyPr>
          <a:lstStyle/>
          <a:p>
            <a:pPr algn="r" fontAlgn="auto">
              <a:spcBef>
                <a:spcPts val="0"/>
              </a:spcBef>
              <a:spcAft>
                <a:spcPts val="0"/>
              </a:spcAft>
              <a:defRPr/>
            </a:pPr>
            <a:r>
              <a:rPr lang="en-IN" sz="3600" b="1" dirty="0">
                <a:solidFill>
                  <a:schemeClr val="tx1">
                    <a:lumMod val="75000"/>
                    <a:lumOff val="25000"/>
                  </a:schemeClr>
                </a:solidFill>
                <a:latin typeface="Arno Pro"/>
                <a:cs typeface="Times New Roman" panose="02020603050405020304" pitchFamily="18" charset="0"/>
              </a:rPr>
              <a:t>THAT IS NOW THE </a:t>
            </a:r>
          </a:p>
          <a:p>
            <a:pPr algn="r" fontAlgn="auto">
              <a:spcBef>
                <a:spcPts val="0"/>
              </a:spcBef>
              <a:spcAft>
                <a:spcPts val="0"/>
              </a:spcAft>
              <a:defRPr/>
            </a:pPr>
            <a:r>
              <a:rPr lang="en-IN" sz="5700" b="1" dirty="0">
                <a:solidFill>
                  <a:schemeClr val="bg1"/>
                </a:solidFill>
                <a:latin typeface="Arno Pro"/>
                <a:cs typeface="Times New Roman" panose="02020603050405020304" pitchFamily="18" charset="0"/>
              </a:rPr>
              <a:t>FOCUS OF GLOBAL CORPORATIONS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spect="1"/>
          </p:cNvPicPr>
          <p:nvPr/>
        </p:nvPicPr>
        <p:blipFill>
          <a:blip r:embed="rId2"/>
          <a:srcRect/>
          <a:stretch>
            <a:fillRect/>
          </a:stretch>
        </p:blipFill>
        <p:spPr bwMode="auto">
          <a:xfrm>
            <a:off x="0" y="0"/>
            <a:ext cx="11522075" cy="6858000"/>
          </a:xfrm>
          <a:prstGeom prst="rect">
            <a:avLst/>
          </a:prstGeom>
          <a:noFill/>
          <a:ln w="9525">
            <a:noFill/>
            <a:miter lim="800000"/>
            <a:headEnd/>
            <a:tailEnd/>
          </a:ln>
        </p:spPr>
      </p:pic>
      <p:sp>
        <p:nvSpPr>
          <p:cNvPr id="5" name="TextBox 4"/>
          <p:cNvSpPr txBox="1"/>
          <p:nvPr/>
        </p:nvSpPr>
        <p:spPr>
          <a:xfrm>
            <a:off x="4897438" y="2052638"/>
            <a:ext cx="6159500" cy="1846262"/>
          </a:xfrm>
          <a:prstGeom prst="rect">
            <a:avLst/>
          </a:prstGeom>
          <a:noFill/>
        </p:spPr>
        <p:txBody>
          <a:bodyPr>
            <a:spAutoFit/>
          </a:bodyPr>
          <a:lstStyle/>
          <a:p>
            <a:pPr algn="ctr" fontAlgn="auto">
              <a:spcBef>
                <a:spcPts val="0"/>
              </a:spcBef>
              <a:spcAft>
                <a:spcPts val="0"/>
              </a:spcAft>
              <a:defRPr/>
            </a:pPr>
            <a:r>
              <a:rPr lang="en-IN" sz="9600" b="1" dirty="0">
                <a:solidFill>
                  <a:schemeClr val="bg1"/>
                </a:solidFill>
                <a:latin typeface="Arno Pro"/>
                <a:cs typeface="Times New Roman" panose="02020603050405020304" pitchFamily="18" charset="0"/>
              </a:rPr>
              <a:t>GIFT CITY</a:t>
            </a:r>
            <a:endParaRPr lang="en-IN" sz="8800" b="1" dirty="0">
              <a:solidFill>
                <a:schemeClr val="bg1"/>
              </a:solidFill>
              <a:latin typeface="Arno Pro"/>
              <a:cs typeface="Times New Roman" panose="02020603050405020304" pitchFamily="18" charset="0"/>
            </a:endParaRPr>
          </a:p>
          <a:p>
            <a:pPr algn="ctr" fontAlgn="auto">
              <a:spcBef>
                <a:spcPts val="0"/>
              </a:spcBef>
              <a:spcAft>
                <a:spcPts val="0"/>
              </a:spcAft>
              <a:defRPr/>
            </a:pPr>
            <a:r>
              <a:rPr lang="en-IN" b="1" dirty="0">
                <a:solidFill>
                  <a:schemeClr val="tx1">
                    <a:lumMod val="75000"/>
                    <a:lumOff val="25000"/>
                  </a:schemeClr>
                </a:solidFill>
                <a:latin typeface="Arno Pro"/>
                <a:cs typeface="Times New Roman" panose="02020603050405020304" pitchFamily="18" charset="0"/>
              </a:rPr>
              <a:t>(GUJARAT INTERNATIONAL FINANCE TEC CITY)</a:t>
            </a:r>
            <a:endParaRPr lang="en-IN" sz="1200" b="1" dirty="0">
              <a:solidFill>
                <a:schemeClr val="tx1">
                  <a:lumMod val="75000"/>
                  <a:lumOff val="25000"/>
                </a:schemeClr>
              </a:solidFill>
              <a:latin typeface="Arno Pro"/>
              <a:cs typeface="Times New Roman" panose="02020603050405020304" pitchFamily="18" charset="0"/>
            </a:endParaRPr>
          </a:p>
        </p:txBody>
      </p:sp>
      <p:cxnSp>
        <p:nvCxnSpPr>
          <p:cNvPr id="7" name="Straight Connector 6"/>
          <p:cNvCxnSpPr/>
          <p:nvPr/>
        </p:nvCxnSpPr>
        <p:spPr>
          <a:xfrm>
            <a:off x="0" y="4841875"/>
            <a:ext cx="115220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630613"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8" name="Oval 7"/>
          <p:cNvSpPr/>
          <p:nvPr/>
        </p:nvSpPr>
        <p:spPr>
          <a:xfrm rot="5400000">
            <a:off x="3521869" y="4720431"/>
            <a:ext cx="215900" cy="230188"/>
          </a:xfrm>
          <a:prstGeom prst="ellipse">
            <a:avLst/>
          </a:prstGeom>
          <a:solidFill>
            <a:schemeClr val="accent1">
              <a:lumMod val="75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solidFill>
                <a:schemeClr val="tx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p:cNvPicPr>
            <a:picLocks noChangeAspect="1"/>
          </p:cNvPicPr>
          <p:nvPr/>
        </p:nvPicPr>
        <p:blipFill>
          <a:blip r:embed="rId2"/>
          <a:srcRect/>
          <a:stretch>
            <a:fillRect/>
          </a:stretch>
        </p:blipFill>
        <p:spPr bwMode="auto">
          <a:xfrm>
            <a:off x="0" y="-100013"/>
            <a:ext cx="11664950" cy="7034213"/>
          </a:xfrm>
          <a:prstGeom prst="rect">
            <a:avLst/>
          </a:prstGeom>
          <a:noFill/>
          <a:ln w="9525">
            <a:noFill/>
            <a:miter lim="800000"/>
            <a:headEnd/>
            <a:tailEnd/>
          </a:ln>
        </p:spPr>
      </p:pic>
      <p:sp>
        <p:nvSpPr>
          <p:cNvPr id="4" name="TextBox 3"/>
          <p:cNvSpPr txBox="1">
            <a:spLocks noChangeArrowheads="1"/>
          </p:cNvSpPr>
          <p:nvPr/>
        </p:nvSpPr>
        <p:spPr bwMode="auto">
          <a:xfrm>
            <a:off x="1584325" y="5876925"/>
            <a:ext cx="8755063" cy="585788"/>
          </a:xfrm>
          <a:prstGeom prst="rect">
            <a:avLst/>
          </a:prstGeom>
          <a:noFill/>
          <a:ln w="9525">
            <a:noFill/>
            <a:miter lim="800000"/>
            <a:headEnd/>
            <a:tailEnd/>
          </a:ln>
        </p:spPr>
        <p:txBody>
          <a:bodyPr>
            <a:spAutoFit/>
          </a:bodyPr>
          <a:lstStyle/>
          <a:p>
            <a:pPr algn="ctr"/>
            <a:r>
              <a:rPr lang="en-IN" sz="3200" b="1">
                <a:solidFill>
                  <a:schemeClr val="bg1"/>
                </a:solidFill>
                <a:latin typeface="Century" pitchFamily="18" charset="0"/>
              </a:rPr>
              <a:t>The New Epicentre of Growth</a:t>
            </a:r>
            <a:endParaRPr lang="en-IN" sz="5400" b="1">
              <a:solidFill>
                <a:schemeClr val="bg1"/>
              </a:solidFill>
              <a:latin typeface="Century" pitchFamily="18" charset="0"/>
            </a:endParaRPr>
          </a:p>
        </p:txBody>
      </p:sp>
      <p:sp>
        <p:nvSpPr>
          <p:cNvPr id="29699" name="TextBox 5"/>
          <p:cNvSpPr txBox="1">
            <a:spLocks noChangeArrowheads="1"/>
          </p:cNvSpPr>
          <p:nvPr/>
        </p:nvSpPr>
        <p:spPr bwMode="auto">
          <a:xfrm>
            <a:off x="1455738" y="333375"/>
            <a:ext cx="8755062" cy="368300"/>
          </a:xfrm>
          <a:prstGeom prst="rect">
            <a:avLst/>
          </a:prstGeom>
          <a:noFill/>
          <a:ln w="9525">
            <a:noFill/>
            <a:miter lim="800000"/>
            <a:headEnd/>
            <a:tailEnd/>
          </a:ln>
        </p:spPr>
        <p:txBody>
          <a:bodyPr>
            <a:spAutoFit/>
          </a:bodyPr>
          <a:lstStyle/>
          <a:p>
            <a:pPr algn="ctr"/>
            <a:r>
              <a:rPr lang="en-IN" b="1">
                <a:solidFill>
                  <a:schemeClr val="bg1"/>
                </a:solidFill>
                <a:latin typeface="Century" pitchFamily="18" charset="0"/>
              </a:rPr>
              <a:t>Presenting</a:t>
            </a:r>
            <a:endParaRPr lang="en-IN" sz="3600" b="1">
              <a:solidFill>
                <a:schemeClr val="bg1"/>
              </a:solidFill>
              <a:latin typeface="Century"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7"/>
          <p:cNvPicPr>
            <a:picLocks noChangeAspect="1"/>
          </p:cNvPicPr>
          <p:nvPr/>
        </p:nvPicPr>
        <p:blipFill>
          <a:blip r:embed="rId2"/>
          <a:srcRect/>
          <a:stretch>
            <a:fillRect/>
          </a:stretch>
        </p:blipFill>
        <p:spPr bwMode="auto">
          <a:xfrm>
            <a:off x="-28575" y="0"/>
            <a:ext cx="11811000" cy="7011988"/>
          </a:xfrm>
          <a:prstGeom prst="rect">
            <a:avLst/>
          </a:prstGeom>
          <a:noFill/>
          <a:ln w="9525">
            <a:noFill/>
            <a:miter lim="800000"/>
            <a:headEnd/>
            <a:tailEnd/>
          </a:ln>
        </p:spPr>
      </p:pic>
      <p:grpSp>
        <p:nvGrpSpPr>
          <p:cNvPr id="30722" name="Group 2"/>
          <p:cNvGrpSpPr>
            <a:grpSpLocks/>
          </p:cNvGrpSpPr>
          <p:nvPr/>
        </p:nvGrpSpPr>
        <p:grpSpPr bwMode="auto">
          <a:xfrm>
            <a:off x="7208838" y="2168525"/>
            <a:ext cx="396875" cy="511175"/>
            <a:chOff x="7472761" y="3134577"/>
            <a:chExt cx="397483" cy="511641"/>
          </a:xfrm>
        </p:grpSpPr>
        <p:sp>
          <p:nvSpPr>
            <p:cNvPr id="7" name="Freeform 6"/>
            <p:cNvSpPr/>
            <p:nvPr/>
          </p:nvSpPr>
          <p:spPr>
            <a:xfrm>
              <a:off x="7646063" y="3134577"/>
              <a:ext cx="224181" cy="109638"/>
            </a:xfrm>
            <a:custGeom>
              <a:avLst/>
              <a:gdLst>
                <a:gd name="connsiteX0" fmla="*/ 42696 w 224152"/>
                <a:gd name="connsiteY0" fmla="*/ 110298 h 110298"/>
                <a:gd name="connsiteX1" fmla="*/ 39138 w 224152"/>
                <a:gd name="connsiteY1" fmla="*/ 56928 h 110298"/>
                <a:gd name="connsiteX2" fmla="*/ 0 w 224152"/>
                <a:gd name="connsiteY2" fmla="*/ 3558 h 110298"/>
                <a:gd name="connsiteX3" fmla="*/ 64043 w 224152"/>
                <a:gd name="connsiteY3" fmla="*/ 0 h 110298"/>
                <a:gd name="connsiteX4" fmla="*/ 113855 w 224152"/>
                <a:gd name="connsiteY4" fmla="*/ 21348 h 110298"/>
                <a:gd name="connsiteX5" fmla="*/ 142319 w 224152"/>
                <a:gd name="connsiteY5" fmla="*/ 53370 h 110298"/>
                <a:gd name="connsiteX6" fmla="*/ 170783 w 224152"/>
                <a:gd name="connsiteY6" fmla="*/ 32022 h 110298"/>
                <a:gd name="connsiteX7" fmla="*/ 192131 w 224152"/>
                <a:gd name="connsiteY7" fmla="*/ 17790 h 110298"/>
                <a:gd name="connsiteX8" fmla="*/ 224152 w 224152"/>
                <a:gd name="connsiteY8" fmla="*/ 32022 h 110298"/>
                <a:gd name="connsiteX9" fmla="*/ 185015 w 224152"/>
                <a:gd name="connsiteY9" fmla="*/ 96066 h 110298"/>
                <a:gd name="connsiteX10" fmla="*/ 135203 w 224152"/>
                <a:gd name="connsiteY10" fmla="*/ 64044 h 110298"/>
                <a:gd name="connsiteX11" fmla="*/ 42696 w 224152"/>
                <a:gd name="connsiteY11" fmla="*/ 110298 h 11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152" h="110298">
                  <a:moveTo>
                    <a:pt x="42696" y="110298"/>
                  </a:moveTo>
                  <a:lnTo>
                    <a:pt x="39138" y="56928"/>
                  </a:lnTo>
                  <a:lnTo>
                    <a:pt x="0" y="3558"/>
                  </a:lnTo>
                  <a:lnTo>
                    <a:pt x="64043" y="0"/>
                  </a:lnTo>
                  <a:lnTo>
                    <a:pt x="113855" y="21348"/>
                  </a:lnTo>
                  <a:lnTo>
                    <a:pt x="142319" y="53370"/>
                  </a:lnTo>
                  <a:cubicBezTo>
                    <a:pt x="168590" y="34605"/>
                    <a:pt x="160011" y="42794"/>
                    <a:pt x="170783" y="32022"/>
                  </a:cubicBezTo>
                  <a:lnTo>
                    <a:pt x="192131" y="17790"/>
                  </a:lnTo>
                  <a:lnTo>
                    <a:pt x="224152" y="32022"/>
                  </a:lnTo>
                  <a:lnTo>
                    <a:pt x="185015" y="96066"/>
                  </a:lnTo>
                  <a:lnTo>
                    <a:pt x="135203" y="64044"/>
                  </a:lnTo>
                  <a:lnTo>
                    <a:pt x="42696" y="110298"/>
                  </a:lnTo>
                  <a:close/>
                </a:path>
              </a:pathLst>
            </a:custGeom>
            <a:solidFill>
              <a:srgbClr val="173E49">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p>
          </p:txBody>
        </p:sp>
        <p:sp>
          <p:nvSpPr>
            <p:cNvPr id="5" name="Freeform 4"/>
            <p:cNvSpPr/>
            <p:nvPr/>
          </p:nvSpPr>
          <p:spPr>
            <a:xfrm>
              <a:off x="7472761" y="3525458"/>
              <a:ext cx="168533" cy="120760"/>
            </a:xfrm>
            <a:custGeom>
              <a:avLst/>
              <a:gdLst>
                <a:gd name="connsiteX0" fmla="*/ 148660 w 168296"/>
                <a:gd name="connsiteY0" fmla="*/ 101084 h 120718"/>
                <a:gd name="connsiteX1" fmla="*/ 159879 w 168296"/>
                <a:gd name="connsiteY1" fmla="*/ 87060 h 120718"/>
                <a:gd name="connsiteX2" fmla="*/ 168294 w 168296"/>
                <a:gd name="connsiteY2" fmla="*/ 78645 h 120718"/>
                <a:gd name="connsiteX3" fmla="*/ 162684 w 168296"/>
                <a:gd name="connsiteY3" fmla="*/ 56206 h 120718"/>
                <a:gd name="connsiteX4" fmla="*/ 154270 w 168296"/>
                <a:gd name="connsiteY4" fmla="*/ 50596 h 120718"/>
                <a:gd name="connsiteX5" fmla="*/ 151465 w 168296"/>
                <a:gd name="connsiteY5" fmla="*/ 42181 h 120718"/>
                <a:gd name="connsiteX6" fmla="*/ 81342 w 168296"/>
                <a:gd name="connsiteY6" fmla="*/ 8522 h 120718"/>
                <a:gd name="connsiteX7" fmla="*/ 56098 w 168296"/>
                <a:gd name="connsiteY7" fmla="*/ 5717 h 120718"/>
                <a:gd name="connsiteX8" fmla="*/ 47683 w 168296"/>
                <a:gd name="connsiteY8" fmla="*/ 107 h 120718"/>
                <a:gd name="connsiteX9" fmla="*/ 28049 w 168296"/>
                <a:gd name="connsiteY9" fmla="*/ 2912 h 120718"/>
                <a:gd name="connsiteX10" fmla="*/ 5609 w 168296"/>
                <a:gd name="connsiteY10" fmla="*/ 14132 h 120718"/>
                <a:gd name="connsiteX11" fmla="*/ 0 w 168296"/>
                <a:gd name="connsiteY11" fmla="*/ 25352 h 120718"/>
                <a:gd name="connsiteX12" fmla="*/ 47683 w 168296"/>
                <a:gd name="connsiteY12" fmla="*/ 39376 h 120718"/>
                <a:gd name="connsiteX13" fmla="*/ 53293 w 168296"/>
                <a:gd name="connsiteY13" fmla="*/ 47791 h 120718"/>
                <a:gd name="connsiteX14" fmla="*/ 86952 w 168296"/>
                <a:gd name="connsiteY14" fmla="*/ 50596 h 120718"/>
                <a:gd name="connsiteX15" fmla="*/ 70122 w 168296"/>
                <a:gd name="connsiteY15" fmla="*/ 59010 h 120718"/>
                <a:gd name="connsiteX16" fmla="*/ 50488 w 168296"/>
                <a:gd name="connsiteY16" fmla="*/ 64620 h 120718"/>
                <a:gd name="connsiteX17" fmla="*/ 42073 w 168296"/>
                <a:gd name="connsiteY17" fmla="*/ 67425 h 120718"/>
                <a:gd name="connsiteX18" fmla="*/ 47683 w 168296"/>
                <a:gd name="connsiteY18" fmla="*/ 75840 h 120718"/>
                <a:gd name="connsiteX19" fmla="*/ 61708 w 168296"/>
                <a:gd name="connsiteY19" fmla="*/ 89864 h 120718"/>
                <a:gd name="connsiteX20" fmla="*/ 64512 w 168296"/>
                <a:gd name="connsiteY20" fmla="*/ 98279 h 120718"/>
                <a:gd name="connsiteX21" fmla="*/ 67317 w 168296"/>
                <a:gd name="connsiteY21" fmla="*/ 109499 h 120718"/>
                <a:gd name="connsiteX22" fmla="*/ 86952 w 168296"/>
                <a:gd name="connsiteY22" fmla="*/ 120718 h 120718"/>
                <a:gd name="connsiteX23" fmla="*/ 98171 w 168296"/>
                <a:gd name="connsiteY23" fmla="*/ 117914 h 120718"/>
                <a:gd name="connsiteX24" fmla="*/ 100976 w 168296"/>
                <a:gd name="connsiteY24" fmla="*/ 103889 h 120718"/>
                <a:gd name="connsiteX25" fmla="*/ 109391 w 168296"/>
                <a:gd name="connsiteY25" fmla="*/ 87060 h 120718"/>
                <a:gd name="connsiteX26" fmla="*/ 117806 w 168296"/>
                <a:gd name="connsiteY26" fmla="*/ 81450 h 120718"/>
                <a:gd name="connsiteX27" fmla="*/ 145855 w 168296"/>
                <a:gd name="connsiteY27" fmla="*/ 75840 h 120718"/>
                <a:gd name="connsiteX28" fmla="*/ 148660 w 168296"/>
                <a:gd name="connsiteY28" fmla="*/ 84255 h 120718"/>
                <a:gd name="connsiteX29" fmla="*/ 157074 w 168296"/>
                <a:gd name="connsiteY29" fmla="*/ 87060 h 120718"/>
                <a:gd name="connsiteX30" fmla="*/ 148660 w 168296"/>
                <a:gd name="connsiteY30" fmla="*/ 101084 h 120718"/>
                <a:gd name="connsiteX0" fmla="*/ 148660 w 168296"/>
                <a:gd name="connsiteY0" fmla="*/ 101084 h 120718"/>
                <a:gd name="connsiteX1" fmla="*/ 159879 w 168296"/>
                <a:gd name="connsiteY1" fmla="*/ 87060 h 120718"/>
                <a:gd name="connsiteX2" fmla="*/ 168294 w 168296"/>
                <a:gd name="connsiteY2" fmla="*/ 78645 h 120718"/>
                <a:gd name="connsiteX3" fmla="*/ 162684 w 168296"/>
                <a:gd name="connsiteY3" fmla="*/ 56206 h 120718"/>
                <a:gd name="connsiteX4" fmla="*/ 154270 w 168296"/>
                <a:gd name="connsiteY4" fmla="*/ 50596 h 120718"/>
                <a:gd name="connsiteX5" fmla="*/ 151465 w 168296"/>
                <a:gd name="connsiteY5" fmla="*/ 42181 h 120718"/>
                <a:gd name="connsiteX6" fmla="*/ 81342 w 168296"/>
                <a:gd name="connsiteY6" fmla="*/ 8522 h 120718"/>
                <a:gd name="connsiteX7" fmla="*/ 56098 w 168296"/>
                <a:gd name="connsiteY7" fmla="*/ 5717 h 120718"/>
                <a:gd name="connsiteX8" fmla="*/ 47683 w 168296"/>
                <a:gd name="connsiteY8" fmla="*/ 107 h 120718"/>
                <a:gd name="connsiteX9" fmla="*/ 28049 w 168296"/>
                <a:gd name="connsiteY9" fmla="*/ 2912 h 120718"/>
                <a:gd name="connsiteX10" fmla="*/ 5609 w 168296"/>
                <a:gd name="connsiteY10" fmla="*/ 14132 h 120718"/>
                <a:gd name="connsiteX11" fmla="*/ 0 w 168296"/>
                <a:gd name="connsiteY11" fmla="*/ 25352 h 120718"/>
                <a:gd name="connsiteX12" fmla="*/ 47683 w 168296"/>
                <a:gd name="connsiteY12" fmla="*/ 39376 h 120718"/>
                <a:gd name="connsiteX13" fmla="*/ 53293 w 168296"/>
                <a:gd name="connsiteY13" fmla="*/ 47791 h 120718"/>
                <a:gd name="connsiteX14" fmla="*/ 86952 w 168296"/>
                <a:gd name="connsiteY14" fmla="*/ 50596 h 120718"/>
                <a:gd name="connsiteX15" fmla="*/ 70122 w 168296"/>
                <a:gd name="connsiteY15" fmla="*/ 59010 h 120718"/>
                <a:gd name="connsiteX16" fmla="*/ 50488 w 168296"/>
                <a:gd name="connsiteY16" fmla="*/ 64620 h 120718"/>
                <a:gd name="connsiteX17" fmla="*/ 42073 w 168296"/>
                <a:gd name="connsiteY17" fmla="*/ 67425 h 120718"/>
                <a:gd name="connsiteX18" fmla="*/ 47683 w 168296"/>
                <a:gd name="connsiteY18" fmla="*/ 75840 h 120718"/>
                <a:gd name="connsiteX19" fmla="*/ 61708 w 168296"/>
                <a:gd name="connsiteY19" fmla="*/ 89864 h 120718"/>
                <a:gd name="connsiteX20" fmla="*/ 64512 w 168296"/>
                <a:gd name="connsiteY20" fmla="*/ 98279 h 120718"/>
                <a:gd name="connsiteX21" fmla="*/ 67317 w 168296"/>
                <a:gd name="connsiteY21" fmla="*/ 109499 h 120718"/>
                <a:gd name="connsiteX22" fmla="*/ 86952 w 168296"/>
                <a:gd name="connsiteY22" fmla="*/ 120718 h 120718"/>
                <a:gd name="connsiteX23" fmla="*/ 98171 w 168296"/>
                <a:gd name="connsiteY23" fmla="*/ 117914 h 120718"/>
                <a:gd name="connsiteX24" fmla="*/ 100976 w 168296"/>
                <a:gd name="connsiteY24" fmla="*/ 103889 h 120718"/>
                <a:gd name="connsiteX25" fmla="*/ 109391 w 168296"/>
                <a:gd name="connsiteY25" fmla="*/ 87060 h 120718"/>
                <a:gd name="connsiteX26" fmla="*/ 145855 w 168296"/>
                <a:gd name="connsiteY26" fmla="*/ 75840 h 120718"/>
                <a:gd name="connsiteX27" fmla="*/ 148660 w 168296"/>
                <a:gd name="connsiteY27" fmla="*/ 84255 h 120718"/>
                <a:gd name="connsiteX28" fmla="*/ 157074 w 168296"/>
                <a:gd name="connsiteY28" fmla="*/ 87060 h 120718"/>
                <a:gd name="connsiteX29" fmla="*/ 148660 w 168296"/>
                <a:gd name="connsiteY29" fmla="*/ 101084 h 120718"/>
                <a:gd name="connsiteX0" fmla="*/ 148660 w 168296"/>
                <a:gd name="connsiteY0" fmla="*/ 101084 h 120718"/>
                <a:gd name="connsiteX1" fmla="*/ 159879 w 168296"/>
                <a:gd name="connsiteY1" fmla="*/ 87060 h 120718"/>
                <a:gd name="connsiteX2" fmla="*/ 168294 w 168296"/>
                <a:gd name="connsiteY2" fmla="*/ 78645 h 120718"/>
                <a:gd name="connsiteX3" fmla="*/ 162684 w 168296"/>
                <a:gd name="connsiteY3" fmla="*/ 56206 h 120718"/>
                <a:gd name="connsiteX4" fmla="*/ 154270 w 168296"/>
                <a:gd name="connsiteY4" fmla="*/ 50596 h 120718"/>
                <a:gd name="connsiteX5" fmla="*/ 151465 w 168296"/>
                <a:gd name="connsiteY5" fmla="*/ 42181 h 120718"/>
                <a:gd name="connsiteX6" fmla="*/ 81342 w 168296"/>
                <a:gd name="connsiteY6" fmla="*/ 8522 h 120718"/>
                <a:gd name="connsiteX7" fmla="*/ 56098 w 168296"/>
                <a:gd name="connsiteY7" fmla="*/ 5717 h 120718"/>
                <a:gd name="connsiteX8" fmla="*/ 47683 w 168296"/>
                <a:gd name="connsiteY8" fmla="*/ 107 h 120718"/>
                <a:gd name="connsiteX9" fmla="*/ 28049 w 168296"/>
                <a:gd name="connsiteY9" fmla="*/ 2912 h 120718"/>
                <a:gd name="connsiteX10" fmla="*/ 5609 w 168296"/>
                <a:gd name="connsiteY10" fmla="*/ 14132 h 120718"/>
                <a:gd name="connsiteX11" fmla="*/ 0 w 168296"/>
                <a:gd name="connsiteY11" fmla="*/ 25352 h 120718"/>
                <a:gd name="connsiteX12" fmla="*/ 47683 w 168296"/>
                <a:gd name="connsiteY12" fmla="*/ 39376 h 120718"/>
                <a:gd name="connsiteX13" fmla="*/ 53293 w 168296"/>
                <a:gd name="connsiteY13" fmla="*/ 47791 h 120718"/>
                <a:gd name="connsiteX14" fmla="*/ 86952 w 168296"/>
                <a:gd name="connsiteY14" fmla="*/ 50596 h 120718"/>
                <a:gd name="connsiteX15" fmla="*/ 70122 w 168296"/>
                <a:gd name="connsiteY15" fmla="*/ 59010 h 120718"/>
                <a:gd name="connsiteX16" fmla="*/ 50488 w 168296"/>
                <a:gd name="connsiteY16" fmla="*/ 64620 h 120718"/>
                <a:gd name="connsiteX17" fmla="*/ 42073 w 168296"/>
                <a:gd name="connsiteY17" fmla="*/ 67425 h 120718"/>
                <a:gd name="connsiteX18" fmla="*/ 47683 w 168296"/>
                <a:gd name="connsiteY18" fmla="*/ 75840 h 120718"/>
                <a:gd name="connsiteX19" fmla="*/ 61708 w 168296"/>
                <a:gd name="connsiteY19" fmla="*/ 89864 h 120718"/>
                <a:gd name="connsiteX20" fmla="*/ 64512 w 168296"/>
                <a:gd name="connsiteY20" fmla="*/ 98279 h 120718"/>
                <a:gd name="connsiteX21" fmla="*/ 67317 w 168296"/>
                <a:gd name="connsiteY21" fmla="*/ 109499 h 120718"/>
                <a:gd name="connsiteX22" fmla="*/ 86952 w 168296"/>
                <a:gd name="connsiteY22" fmla="*/ 120718 h 120718"/>
                <a:gd name="connsiteX23" fmla="*/ 98171 w 168296"/>
                <a:gd name="connsiteY23" fmla="*/ 117914 h 120718"/>
                <a:gd name="connsiteX24" fmla="*/ 100976 w 168296"/>
                <a:gd name="connsiteY24" fmla="*/ 103889 h 120718"/>
                <a:gd name="connsiteX25" fmla="*/ 119962 w 168296"/>
                <a:gd name="connsiteY25" fmla="*/ 102916 h 120718"/>
                <a:gd name="connsiteX26" fmla="*/ 145855 w 168296"/>
                <a:gd name="connsiteY26" fmla="*/ 75840 h 120718"/>
                <a:gd name="connsiteX27" fmla="*/ 148660 w 168296"/>
                <a:gd name="connsiteY27" fmla="*/ 84255 h 120718"/>
                <a:gd name="connsiteX28" fmla="*/ 157074 w 168296"/>
                <a:gd name="connsiteY28" fmla="*/ 87060 h 120718"/>
                <a:gd name="connsiteX29" fmla="*/ 148660 w 168296"/>
                <a:gd name="connsiteY29" fmla="*/ 101084 h 120718"/>
                <a:gd name="connsiteX0" fmla="*/ 148660 w 168296"/>
                <a:gd name="connsiteY0" fmla="*/ 101084 h 120718"/>
                <a:gd name="connsiteX1" fmla="*/ 159879 w 168296"/>
                <a:gd name="connsiteY1" fmla="*/ 87060 h 120718"/>
                <a:gd name="connsiteX2" fmla="*/ 168294 w 168296"/>
                <a:gd name="connsiteY2" fmla="*/ 78645 h 120718"/>
                <a:gd name="connsiteX3" fmla="*/ 162684 w 168296"/>
                <a:gd name="connsiteY3" fmla="*/ 56206 h 120718"/>
                <a:gd name="connsiteX4" fmla="*/ 154270 w 168296"/>
                <a:gd name="connsiteY4" fmla="*/ 50596 h 120718"/>
                <a:gd name="connsiteX5" fmla="*/ 151465 w 168296"/>
                <a:gd name="connsiteY5" fmla="*/ 42181 h 120718"/>
                <a:gd name="connsiteX6" fmla="*/ 81342 w 168296"/>
                <a:gd name="connsiteY6" fmla="*/ 8522 h 120718"/>
                <a:gd name="connsiteX7" fmla="*/ 56098 w 168296"/>
                <a:gd name="connsiteY7" fmla="*/ 5717 h 120718"/>
                <a:gd name="connsiteX8" fmla="*/ 47683 w 168296"/>
                <a:gd name="connsiteY8" fmla="*/ 107 h 120718"/>
                <a:gd name="connsiteX9" fmla="*/ 28049 w 168296"/>
                <a:gd name="connsiteY9" fmla="*/ 2912 h 120718"/>
                <a:gd name="connsiteX10" fmla="*/ 5609 w 168296"/>
                <a:gd name="connsiteY10" fmla="*/ 14132 h 120718"/>
                <a:gd name="connsiteX11" fmla="*/ 0 w 168296"/>
                <a:gd name="connsiteY11" fmla="*/ 25352 h 120718"/>
                <a:gd name="connsiteX12" fmla="*/ 53293 w 168296"/>
                <a:gd name="connsiteY12" fmla="*/ 47791 h 120718"/>
                <a:gd name="connsiteX13" fmla="*/ 86952 w 168296"/>
                <a:gd name="connsiteY13" fmla="*/ 50596 h 120718"/>
                <a:gd name="connsiteX14" fmla="*/ 70122 w 168296"/>
                <a:gd name="connsiteY14" fmla="*/ 59010 h 120718"/>
                <a:gd name="connsiteX15" fmla="*/ 50488 w 168296"/>
                <a:gd name="connsiteY15" fmla="*/ 64620 h 120718"/>
                <a:gd name="connsiteX16" fmla="*/ 42073 w 168296"/>
                <a:gd name="connsiteY16" fmla="*/ 67425 h 120718"/>
                <a:gd name="connsiteX17" fmla="*/ 47683 w 168296"/>
                <a:gd name="connsiteY17" fmla="*/ 75840 h 120718"/>
                <a:gd name="connsiteX18" fmla="*/ 61708 w 168296"/>
                <a:gd name="connsiteY18" fmla="*/ 89864 h 120718"/>
                <a:gd name="connsiteX19" fmla="*/ 64512 w 168296"/>
                <a:gd name="connsiteY19" fmla="*/ 98279 h 120718"/>
                <a:gd name="connsiteX20" fmla="*/ 67317 w 168296"/>
                <a:gd name="connsiteY20" fmla="*/ 109499 h 120718"/>
                <a:gd name="connsiteX21" fmla="*/ 86952 w 168296"/>
                <a:gd name="connsiteY21" fmla="*/ 120718 h 120718"/>
                <a:gd name="connsiteX22" fmla="*/ 98171 w 168296"/>
                <a:gd name="connsiteY22" fmla="*/ 117914 h 120718"/>
                <a:gd name="connsiteX23" fmla="*/ 100976 w 168296"/>
                <a:gd name="connsiteY23" fmla="*/ 103889 h 120718"/>
                <a:gd name="connsiteX24" fmla="*/ 119962 w 168296"/>
                <a:gd name="connsiteY24" fmla="*/ 102916 h 120718"/>
                <a:gd name="connsiteX25" fmla="*/ 145855 w 168296"/>
                <a:gd name="connsiteY25" fmla="*/ 75840 h 120718"/>
                <a:gd name="connsiteX26" fmla="*/ 148660 w 168296"/>
                <a:gd name="connsiteY26" fmla="*/ 84255 h 120718"/>
                <a:gd name="connsiteX27" fmla="*/ 157074 w 168296"/>
                <a:gd name="connsiteY27" fmla="*/ 87060 h 120718"/>
                <a:gd name="connsiteX28" fmla="*/ 148660 w 168296"/>
                <a:gd name="connsiteY28" fmla="*/ 101084 h 120718"/>
                <a:gd name="connsiteX0" fmla="*/ 148660 w 168296"/>
                <a:gd name="connsiteY0" fmla="*/ 101084 h 120718"/>
                <a:gd name="connsiteX1" fmla="*/ 159879 w 168296"/>
                <a:gd name="connsiteY1" fmla="*/ 87060 h 120718"/>
                <a:gd name="connsiteX2" fmla="*/ 168294 w 168296"/>
                <a:gd name="connsiteY2" fmla="*/ 78645 h 120718"/>
                <a:gd name="connsiteX3" fmla="*/ 162684 w 168296"/>
                <a:gd name="connsiteY3" fmla="*/ 56206 h 120718"/>
                <a:gd name="connsiteX4" fmla="*/ 154270 w 168296"/>
                <a:gd name="connsiteY4" fmla="*/ 50596 h 120718"/>
                <a:gd name="connsiteX5" fmla="*/ 151465 w 168296"/>
                <a:gd name="connsiteY5" fmla="*/ 42181 h 120718"/>
                <a:gd name="connsiteX6" fmla="*/ 81342 w 168296"/>
                <a:gd name="connsiteY6" fmla="*/ 8522 h 120718"/>
                <a:gd name="connsiteX7" fmla="*/ 56098 w 168296"/>
                <a:gd name="connsiteY7" fmla="*/ 5717 h 120718"/>
                <a:gd name="connsiteX8" fmla="*/ 47683 w 168296"/>
                <a:gd name="connsiteY8" fmla="*/ 107 h 120718"/>
                <a:gd name="connsiteX9" fmla="*/ 28049 w 168296"/>
                <a:gd name="connsiteY9" fmla="*/ 2912 h 120718"/>
                <a:gd name="connsiteX10" fmla="*/ 5609 w 168296"/>
                <a:gd name="connsiteY10" fmla="*/ 14132 h 120718"/>
                <a:gd name="connsiteX11" fmla="*/ 0 w 168296"/>
                <a:gd name="connsiteY11" fmla="*/ 25352 h 120718"/>
                <a:gd name="connsiteX12" fmla="*/ 53293 w 168296"/>
                <a:gd name="connsiteY12" fmla="*/ 47791 h 120718"/>
                <a:gd name="connsiteX13" fmla="*/ 86952 w 168296"/>
                <a:gd name="connsiteY13" fmla="*/ 50596 h 120718"/>
                <a:gd name="connsiteX14" fmla="*/ 70122 w 168296"/>
                <a:gd name="connsiteY14" fmla="*/ 59010 h 120718"/>
                <a:gd name="connsiteX15" fmla="*/ 50488 w 168296"/>
                <a:gd name="connsiteY15" fmla="*/ 64620 h 120718"/>
                <a:gd name="connsiteX16" fmla="*/ 42073 w 168296"/>
                <a:gd name="connsiteY16" fmla="*/ 67425 h 120718"/>
                <a:gd name="connsiteX17" fmla="*/ 47683 w 168296"/>
                <a:gd name="connsiteY17" fmla="*/ 75840 h 120718"/>
                <a:gd name="connsiteX18" fmla="*/ 61708 w 168296"/>
                <a:gd name="connsiteY18" fmla="*/ 89864 h 120718"/>
                <a:gd name="connsiteX19" fmla="*/ 64512 w 168296"/>
                <a:gd name="connsiteY19" fmla="*/ 98279 h 120718"/>
                <a:gd name="connsiteX20" fmla="*/ 67317 w 168296"/>
                <a:gd name="connsiteY20" fmla="*/ 109499 h 120718"/>
                <a:gd name="connsiteX21" fmla="*/ 86952 w 168296"/>
                <a:gd name="connsiteY21" fmla="*/ 120718 h 120718"/>
                <a:gd name="connsiteX22" fmla="*/ 98171 w 168296"/>
                <a:gd name="connsiteY22" fmla="*/ 117914 h 120718"/>
                <a:gd name="connsiteX23" fmla="*/ 119962 w 168296"/>
                <a:gd name="connsiteY23" fmla="*/ 102916 h 120718"/>
                <a:gd name="connsiteX24" fmla="*/ 145855 w 168296"/>
                <a:gd name="connsiteY24" fmla="*/ 75840 h 120718"/>
                <a:gd name="connsiteX25" fmla="*/ 148660 w 168296"/>
                <a:gd name="connsiteY25" fmla="*/ 84255 h 120718"/>
                <a:gd name="connsiteX26" fmla="*/ 157074 w 168296"/>
                <a:gd name="connsiteY26" fmla="*/ 87060 h 120718"/>
                <a:gd name="connsiteX27" fmla="*/ 148660 w 168296"/>
                <a:gd name="connsiteY27" fmla="*/ 101084 h 120718"/>
                <a:gd name="connsiteX0" fmla="*/ 148660 w 168296"/>
                <a:gd name="connsiteY0" fmla="*/ 101084 h 120718"/>
                <a:gd name="connsiteX1" fmla="*/ 159879 w 168296"/>
                <a:gd name="connsiteY1" fmla="*/ 87060 h 120718"/>
                <a:gd name="connsiteX2" fmla="*/ 168294 w 168296"/>
                <a:gd name="connsiteY2" fmla="*/ 78645 h 120718"/>
                <a:gd name="connsiteX3" fmla="*/ 162684 w 168296"/>
                <a:gd name="connsiteY3" fmla="*/ 56206 h 120718"/>
                <a:gd name="connsiteX4" fmla="*/ 154270 w 168296"/>
                <a:gd name="connsiteY4" fmla="*/ 50596 h 120718"/>
                <a:gd name="connsiteX5" fmla="*/ 151465 w 168296"/>
                <a:gd name="connsiteY5" fmla="*/ 42181 h 120718"/>
                <a:gd name="connsiteX6" fmla="*/ 81342 w 168296"/>
                <a:gd name="connsiteY6" fmla="*/ 8522 h 120718"/>
                <a:gd name="connsiteX7" fmla="*/ 56098 w 168296"/>
                <a:gd name="connsiteY7" fmla="*/ 5717 h 120718"/>
                <a:gd name="connsiteX8" fmla="*/ 47683 w 168296"/>
                <a:gd name="connsiteY8" fmla="*/ 107 h 120718"/>
                <a:gd name="connsiteX9" fmla="*/ 28049 w 168296"/>
                <a:gd name="connsiteY9" fmla="*/ 2912 h 120718"/>
                <a:gd name="connsiteX10" fmla="*/ 5609 w 168296"/>
                <a:gd name="connsiteY10" fmla="*/ 14132 h 120718"/>
                <a:gd name="connsiteX11" fmla="*/ 0 w 168296"/>
                <a:gd name="connsiteY11" fmla="*/ 25352 h 120718"/>
                <a:gd name="connsiteX12" fmla="*/ 53293 w 168296"/>
                <a:gd name="connsiteY12" fmla="*/ 47791 h 120718"/>
                <a:gd name="connsiteX13" fmla="*/ 86952 w 168296"/>
                <a:gd name="connsiteY13" fmla="*/ 50596 h 120718"/>
                <a:gd name="connsiteX14" fmla="*/ 70122 w 168296"/>
                <a:gd name="connsiteY14" fmla="*/ 59010 h 120718"/>
                <a:gd name="connsiteX15" fmla="*/ 50488 w 168296"/>
                <a:gd name="connsiteY15" fmla="*/ 64620 h 120718"/>
                <a:gd name="connsiteX16" fmla="*/ 42073 w 168296"/>
                <a:gd name="connsiteY16" fmla="*/ 67425 h 120718"/>
                <a:gd name="connsiteX17" fmla="*/ 47683 w 168296"/>
                <a:gd name="connsiteY17" fmla="*/ 75840 h 120718"/>
                <a:gd name="connsiteX18" fmla="*/ 61708 w 168296"/>
                <a:gd name="connsiteY18" fmla="*/ 89864 h 120718"/>
                <a:gd name="connsiteX19" fmla="*/ 64512 w 168296"/>
                <a:gd name="connsiteY19" fmla="*/ 98279 h 120718"/>
                <a:gd name="connsiteX20" fmla="*/ 67317 w 168296"/>
                <a:gd name="connsiteY20" fmla="*/ 109499 h 120718"/>
                <a:gd name="connsiteX21" fmla="*/ 86952 w 168296"/>
                <a:gd name="connsiteY21" fmla="*/ 120718 h 120718"/>
                <a:gd name="connsiteX22" fmla="*/ 98171 w 168296"/>
                <a:gd name="connsiteY22" fmla="*/ 117914 h 120718"/>
                <a:gd name="connsiteX23" fmla="*/ 125216 w 168296"/>
                <a:gd name="connsiteY23" fmla="*/ 108315 h 120718"/>
                <a:gd name="connsiteX24" fmla="*/ 119962 w 168296"/>
                <a:gd name="connsiteY24" fmla="*/ 102916 h 120718"/>
                <a:gd name="connsiteX25" fmla="*/ 145855 w 168296"/>
                <a:gd name="connsiteY25" fmla="*/ 75840 h 120718"/>
                <a:gd name="connsiteX26" fmla="*/ 148660 w 168296"/>
                <a:gd name="connsiteY26" fmla="*/ 84255 h 120718"/>
                <a:gd name="connsiteX27" fmla="*/ 157074 w 168296"/>
                <a:gd name="connsiteY27" fmla="*/ 87060 h 120718"/>
                <a:gd name="connsiteX28" fmla="*/ 148660 w 168296"/>
                <a:gd name="connsiteY28" fmla="*/ 101084 h 120718"/>
                <a:gd name="connsiteX0" fmla="*/ 148660 w 168296"/>
                <a:gd name="connsiteY0" fmla="*/ 101084 h 120718"/>
                <a:gd name="connsiteX1" fmla="*/ 159879 w 168296"/>
                <a:gd name="connsiteY1" fmla="*/ 87060 h 120718"/>
                <a:gd name="connsiteX2" fmla="*/ 168294 w 168296"/>
                <a:gd name="connsiteY2" fmla="*/ 78645 h 120718"/>
                <a:gd name="connsiteX3" fmla="*/ 162684 w 168296"/>
                <a:gd name="connsiteY3" fmla="*/ 56206 h 120718"/>
                <a:gd name="connsiteX4" fmla="*/ 154270 w 168296"/>
                <a:gd name="connsiteY4" fmla="*/ 50596 h 120718"/>
                <a:gd name="connsiteX5" fmla="*/ 151465 w 168296"/>
                <a:gd name="connsiteY5" fmla="*/ 42181 h 120718"/>
                <a:gd name="connsiteX6" fmla="*/ 81342 w 168296"/>
                <a:gd name="connsiteY6" fmla="*/ 8522 h 120718"/>
                <a:gd name="connsiteX7" fmla="*/ 56098 w 168296"/>
                <a:gd name="connsiteY7" fmla="*/ 5717 h 120718"/>
                <a:gd name="connsiteX8" fmla="*/ 47683 w 168296"/>
                <a:gd name="connsiteY8" fmla="*/ 107 h 120718"/>
                <a:gd name="connsiteX9" fmla="*/ 28049 w 168296"/>
                <a:gd name="connsiteY9" fmla="*/ 2912 h 120718"/>
                <a:gd name="connsiteX10" fmla="*/ 5609 w 168296"/>
                <a:gd name="connsiteY10" fmla="*/ 14132 h 120718"/>
                <a:gd name="connsiteX11" fmla="*/ 0 w 168296"/>
                <a:gd name="connsiteY11" fmla="*/ 25352 h 120718"/>
                <a:gd name="connsiteX12" fmla="*/ 53293 w 168296"/>
                <a:gd name="connsiteY12" fmla="*/ 47791 h 120718"/>
                <a:gd name="connsiteX13" fmla="*/ 86952 w 168296"/>
                <a:gd name="connsiteY13" fmla="*/ 50596 h 120718"/>
                <a:gd name="connsiteX14" fmla="*/ 70122 w 168296"/>
                <a:gd name="connsiteY14" fmla="*/ 59010 h 120718"/>
                <a:gd name="connsiteX15" fmla="*/ 50488 w 168296"/>
                <a:gd name="connsiteY15" fmla="*/ 64620 h 120718"/>
                <a:gd name="connsiteX16" fmla="*/ 42073 w 168296"/>
                <a:gd name="connsiteY16" fmla="*/ 67425 h 120718"/>
                <a:gd name="connsiteX17" fmla="*/ 47683 w 168296"/>
                <a:gd name="connsiteY17" fmla="*/ 75840 h 120718"/>
                <a:gd name="connsiteX18" fmla="*/ 61708 w 168296"/>
                <a:gd name="connsiteY18" fmla="*/ 89864 h 120718"/>
                <a:gd name="connsiteX19" fmla="*/ 64512 w 168296"/>
                <a:gd name="connsiteY19" fmla="*/ 98279 h 120718"/>
                <a:gd name="connsiteX20" fmla="*/ 67317 w 168296"/>
                <a:gd name="connsiteY20" fmla="*/ 109499 h 120718"/>
                <a:gd name="connsiteX21" fmla="*/ 86952 w 168296"/>
                <a:gd name="connsiteY21" fmla="*/ 120718 h 120718"/>
                <a:gd name="connsiteX22" fmla="*/ 98171 w 168296"/>
                <a:gd name="connsiteY22" fmla="*/ 117914 h 120718"/>
                <a:gd name="connsiteX23" fmla="*/ 119962 w 168296"/>
                <a:gd name="connsiteY23" fmla="*/ 102916 h 120718"/>
                <a:gd name="connsiteX24" fmla="*/ 145855 w 168296"/>
                <a:gd name="connsiteY24" fmla="*/ 75840 h 120718"/>
                <a:gd name="connsiteX25" fmla="*/ 148660 w 168296"/>
                <a:gd name="connsiteY25" fmla="*/ 84255 h 120718"/>
                <a:gd name="connsiteX26" fmla="*/ 157074 w 168296"/>
                <a:gd name="connsiteY26" fmla="*/ 87060 h 120718"/>
                <a:gd name="connsiteX27" fmla="*/ 148660 w 168296"/>
                <a:gd name="connsiteY27" fmla="*/ 101084 h 120718"/>
                <a:gd name="connsiteX0" fmla="*/ 148660 w 168296"/>
                <a:gd name="connsiteY0" fmla="*/ 101084 h 120718"/>
                <a:gd name="connsiteX1" fmla="*/ 159879 w 168296"/>
                <a:gd name="connsiteY1" fmla="*/ 87060 h 120718"/>
                <a:gd name="connsiteX2" fmla="*/ 168294 w 168296"/>
                <a:gd name="connsiteY2" fmla="*/ 78645 h 120718"/>
                <a:gd name="connsiteX3" fmla="*/ 162684 w 168296"/>
                <a:gd name="connsiteY3" fmla="*/ 56206 h 120718"/>
                <a:gd name="connsiteX4" fmla="*/ 154270 w 168296"/>
                <a:gd name="connsiteY4" fmla="*/ 50596 h 120718"/>
                <a:gd name="connsiteX5" fmla="*/ 151465 w 168296"/>
                <a:gd name="connsiteY5" fmla="*/ 42181 h 120718"/>
                <a:gd name="connsiteX6" fmla="*/ 81342 w 168296"/>
                <a:gd name="connsiteY6" fmla="*/ 8522 h 120718"/>
                <a:gd name="connsiteX7" fmla="*/ 56098 w 168296"/>
                <a:gd name="connsiteY7" fmla="*/ 5717 h 120718"/>
                <a:gd name="connsiteX8" fmla="*/ 47683 w 168296"/>
                <a:gd name="connsiteY8" fmla="*/ 107 h 120718"/>
                <a:gd name="connsiteX9" fmla="*/ 28049 w 168296"/>
                <a:gd name="connsiteY9" fmla="*/ 2912 h 120718"/>
                <a:gd name="connsiteX10" fmla="*/ 5609 w 168296"/>
                <a:gd name="connsiteY10" fmla="*/ 14132 h 120718"/>
                <a:gd name="connsiteX11" fmla="*/ 0 w 168296"/>
                <a:gd name="connsiteY11" fmla="*/ 25352 h 120718"/>
                <a:gd name="connsiteX12" fmla="*/ 53293 w 168296"/>
                <a:gd name="connsiteY12" fmla="*/ 47791 h 120718"/>
                <a:gd name="connsiteX13" fmla="*/ 86952 w 168296"/>
                <a:gd name="connsiteY13" fmla="*/ 50596 h 120718"/>
                <a:gd name="connsiteX14" fmla="*/ 70122 w 168296"/>
                <a:gd name="connsiteY14" fmla="*/ 59010 h 120718"/>
                <a:gd name="connsiteX15" fmla="*/ 50488 w 168296"/>
                <a:gd name="connsiteY15" fmla="*/ 64620 h 120718"/>
                <a:gd name="connsiteX16" fmla="*/ 42073 w 168296"/>
                <a:gd name="connsiteY16" fmla="*/ 67425 h 120718"/>
                <a:gd name="connsiteX17" fmla="*/ 47683 w 168296"/>
                <a:gd name="connsiteY17" fmla="*/ 75840 h 120718"/>
                <a:gd name="connsiteX18" fmla="*/ 61708 w 168296"/>
                <a:gd name="connsiteY18" fmla="*/ 89864 h 120718"/>
                <a:gd name="connsiteX19" fmla="*/ 64512 w 168296"/>
                <a:gd name="connsiteY19" fmla="*/ 98279 h 120718"/>
                <a:gd name="connsiteX20" fmla="*/ 67317 w 168296"/>
                <a:gd name="connsiteY20" fmla="*/ 109499 h 120718"/>
                <a:gd name="connsiteX21" fmla="*/ 86952 w 168296"/>
                <a:gd name="connsiteY21" fmla="*/ 120718 h 120718"/>
                <a:gd name="connsiteX22" fmla="*/ 98171 w 168296"/>
                <a:gd name="connsiteY22" fmla="*/ 117914 h 120718"/>
                <a:gd name="connsiteX23" fmla="*/ 127890 w 168296"/>
                <a:gd name="connsiteY23" fmla="*/ 108202 h 120718"/>
                <a:gd name="connsiteX24" fmla="*/ 145855 w 168296"/>
                <a:gd name="connsiteY24" fmla="*/ 75840 h 120718"/>
                <a:gd name="connsiteX25" fmla="*/ 148660 w 168296"/>
                <a:gd name="connsiteY25" fmla="*/ 84255 h 120718"/>
                <a:gd name="connsiteX26" fmla="*/ 157074 w 168296"/>
                <a:gd name="connsiteY26" fmla="*/ 87060 h 120718"/>
                <a:gd name="connsiteX27" fmla="*/ 148660 w 168296"/>
                <a:gd name="connsiteY27" fmla="*/ 101084 h 120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8296" h="120718">
                  <a:moveTo>
                    <a:pt x="148660" y="101084"/>
                  </a:moveTo>
                  <a:cubicBezTo>
                    <a:pt x="149127" y="101084"/>
                    <a:pt x="155937" y="91565"/>
                    <a:pt x="159879" y="87060"/>
                  </a:cubicBezTo>
                  <a:cubicBezTo>
                    <a:pt x="162491" y="84075"/>
                    <a:pt x="167332" y="82493"/>
                    <a:pt x="168294" y="78645"/>
                  </a:cubicBezTo>
                  <a:cubicBezTo>
                    <a:pt x="168394" y="78245"/>
                    <a:pt x="164836" y="58896"/>
                    <a:pt x="162684" y="56206"/>
                  </a:cubicBezTo>
                  <a:cubicBezTo>
                    <a:pt x="160578" y="53574"/>
                    <a:pt x="157075" y="52466"/>
                    <a:pt x="154270" y="50596"/>
                  </a:cubicBezTo>
                  <a:cubicBezTo>
                    <a:pt x="153335" y="47791"/>
                    <a:pt x="151883" y="45108"/>
                    <a:pt x="151465" y="42181"/>
                  </a:cubicBezTo>
                  <a:cubicBezTo>
                    <a:pt x="143845" y="-11155"/>
                    <a:pt x="165027" y="12009"/>
                    <a:pt x="81342" y="8522"/>
                  </a:cubicBezTo>
                  <a:cubicBezTo>
                    <a:pt x="72927" y="7587"/>
                    <a:pt x="64312" y="7770"/>
                    <a:pt x="56098" y="5717"/>
                  </a:cubicBezTo>
                  <a:cubicBezTo>
                    <a:pt x="52827" y="4899"/>
                    <a:pt x="51037" y="442"/>
                    <a:pt x="47683" y="107"/>
                  </a:cubicBezTo>
                  <a:cubicBezTo>
                    <a:pt x="41105" y="-551"/>
                    <a:pt x="34594" y="1977"/>
                    <a:pt x="28049" y="2912"/>
                  </a:cubicBezTo>
                  <a:cubicBezTo>
                    <a:pt x="19851" y="5645"/>
                    <a:pt x="12233" y="7508"/>
                    <a:pt x="5609" y="14132"/>
                  </a:cubicBezTo>
                  <a:cubicBezTo>
                    <a:pt x="2652" y="17089"/>
                    <a:pt x="1870" y="21612"/>
                    <a:pt x="0" y="25352"/>
                  </a:cubicBezTo>
                  <a:cubicBezTo>
                    <a:pt x="7947" y="30962"/>
                    <a:pt x="38801" y="43584"/>
                    <a:pt x="53293" y="47791"/>
                  </a:cubicBezTo>
                  <a:cubicBezTo>
                    <a:pt x="67785" y="51998"/>
                    <a:pt x="75732" y="49661"/>
                    <a:pt x="86952" y="50596"/>
                  </a:cubicBezTo>
                  <a:cubicBezTo>
                    <a:pt x="65804" y="57645"/>
                    <a:pt x="91869" y="48137"/>
                    <a:pt x="70122" y="59010"/>
                  </a:cubicBezTo>
                  <a:cubicBezTo>
                    <a:pt x="65636" y="61253"/>
                    <a:pt x="54685" y="63421"/>
                    <a:pt x="50488" y="64620"/>
                  </a:cubicBezTo>
                  <a:cubicBezTo>
                    <a:pt x="47645" y="65432"/>
                    <a:pt x="44878" y="66490"/>
                    <a:pt x="42073" y="67425"/>
                  </a:cubicBezTo>
                  <a:cubicBezTo>
                    <a:pt x="43943" y="70230"/>
                    <a:pt x="45299" y="73456"/>
                    <a:pt x="47683" y="75840"/>
                  </a:cubicBezTo>
                  <a:cubicBezTo>
                    <a:pt x="66385" y="94542"/>
                    <a:pt x="46746" y="67424"/>
                    <a:pt x="61708" y="89864"/>
                  </a:cubicBezTo>
                  <a:cubicBezTo>
                    <a:pt x="62643" y="92669"/>
                    <a:pt x="63700" y="95436"/>
                    <a:pt x="64512" y="98279"/>
                  </a:cubicBezTo>
                  <a:cubicBezTo>
                    <a:pt x="65571" y="101986"/>
                    <a:pt x="65076" y="106362"/>
                    <a:pt x="67317" y="109499"/>
                  </a:cubicBezTo>
                  <a:cubicBezTo>
                    <a:pt x="72625" y="116930"/>
                    <a:pt x="79337" y="118181"/>
                    <a:pt x="86952" y="120718"/>
                  </a:cubicBezTo>
                  <a:cubicBezTo>
                    <a:pt x="90692" y="119783"/>
                    <a:pt x="91348" y="120000"/>
                    <a:pt x="98171" y="117914"/>
                  </a:cubicBezTo>
                  <a:cubicBezTo>
                    <a:pt x="104994" y="115828"/>
                    <a:pt x="119943" y="115214"/>
                    <a:pt x="127890" y="108202"/>
                  </a:cubicBezTo>
                  <a:cubicBezTo>
                    <a:pt x="135837" y="101190"/>
                    <a:pt x="142393" y="79831"/>
                    <a:pt x="145855" y="75840"/>
                  </a:cubicBezTo>
                  <a:cubicBezTo>
                    <a:pt x="149317" y="71849"/>
                    <a:pt x="146569" y="82164"/>
                    <a:pt x="148660" y="84255"/>
                  </a:cubicBezTo>
                  <a:cubicBezTo>
                    <a:pt x="150750" y="86346"/>
                    <a:pt x="154430" y="85738"/>
                    <a:pt x="157074" y="87060"/>
                  </a:cubicBezTo>
                  <a:cubicBezTo>
                    <a:pt x="160089" y="88567"/>
                    <a:pt x="148193" y="101084"/>
                    <a:pt x="148660" y="101084"/>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p>
          </p:txBody>
        </p:sp>
      </p:grpSp>
      <p:sp>
        <p:nvSpPr>
          <p:cNvPr id="30723" name="TextBox 7"/>
          <p:cNvSpPr txBox="1">
            <a:spLocks noChangeArrowheads="1"/>
          </p:cNvSpPr>
          <p:nvPr/>
        </p:nvSpPr>
        <p:spPr bwMode="auto">
          <a:xfrm>
            <a:off x="41275" y="1958975"/>
            <a:ext cx="10560050" cy="2308225"/>
          </a:xfrm>
          <a:prstGeom prst="rect">
            <a:avLst/>
          </a:prstGeom>
          <a:noFill/>
          <a:ln w="9525">
            <a:noFill/>
            <a:miter lim="800000"/>
            <a:headEnd/>
            <a:tailEnd/>
          </a:ln>
        </p:spPr>
        <p:txBody>
          <a:bodyPr>
            <a:spAutoFit/>
          </a:bodyPr>
          <a:lstStyle/>
          <a:p>
            <a:r>
              <a:rPr lang="en-IN" sz="7200" b="1">
                <a:solidFill>
                  <a:schemeClr val="bg1"/>
                </a:solidFill>
                <a:latin typeface="Arno Pro"/>
                <a:cs typeface="Times New Roman" pitchFamily="18" charset="0"/>
              </a:rPr>
              <a:t>WHY</a:t>
            </a:r>
          </a:p>
          <a:p>
            <a:r>
              <a:rPr lang="en-IN" sz="7200" b="1">
                <a:solidFill>
                  <a:schemeClr val="bg1"/>
                </a:solidFill>
                <a:latin typeface="Arno Pro"/>
                <a:cs typeface="Times New Roman" pitchFamily="18" charset="0"/>
              </a:rPr>
              <a:t>GUJARAT?</a:t>
            </a:r>
          </a:p>
        </p:txBody>
      </p:sp>
      <p:pic>
        <p:nvPicPr>
          <p:cNvPr id="30724" name="Picture 8"/>
          <p:cNvPicPr>
            <a:picLocks noChangeAspect="1"/>
          </p:cNvPicPr>
          <p:nvPr/>
        </p:nvPicPr>
        <p:blipFill>
          <a:blip r:embed="rId3"/>
          <a:srcRect/>
          <a:stretch>
            <a:fillRect/>
          </a:stretch>
        </p:blipFill>
        <p:spPr bwMode="auto">
          <a:xfrm>
            <a:off x="7705725" y="185738"/>
            <a:ext cx="3849688" cy="536575"/>
          </a:xfrm>
          <a:prstGeom prst="rect">
            <a:avLst/>
          </a:prstGeom>
          <a:noFill/>
          <a:ln w="9525">
            <a:noFill/>
            <a:miter lim="800000"/>
            <a:headEnd/>
            <a:tailEnd/>
          </a:ln>
        </p:spPr>
      </p:pic>
      <p:cxnSp>
        <p:nvCxnSpPr>
          <p:cNvPr id="10" name="Straight Connector 9"/>
          <p:cNvCxnSpPr/>
          <p:nvPr/>
        </p:nvCxnSpPr>
        <p:spPr>
          <a:xfrm>
            <a:off x="0" y="4867275"/>
            <a:ext cx="11782425"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p:cNvPicPr>
          <p:nvPr/>
        </p:nvPicPr>
        <p:blipFill>
          <a:blip r:embed="rId2"/>
          <a:srcRect/>
          <a:stretch>
            <a:fillRect/>
          </a:stretch>
        </p:blipFill>
        <p:spPr bwMode="auto">
          <a:xfrm>
            <a:off x="0" y="-100013"/>
            <a:ext cx="11555413" cy="6969126"/>
          </a:xfrm>
          <a:prstGeom prst="rect">
            <a:avLst/>
          </a:prstGeom>
          <a:noFill/>
          <a:ln w="9525">
            <a:noFill/>
            <a:miter lim="800000"/>
            <a:headEnd/>
            <a:tailEnd/>
          </a:ln>
        </p:spPr>
      </p:pic>
      <p:sp>
        <p:nvSpPr>
          <p:cNvPr id="8" name="Rectangle 7"/>
          <p:cNvSpPr/>
          <p:nvPr/>
        </p:nvSpPr>
        <p:spPr>
          <a:xfrm>
            <a:off x="36513" y="211138"/>
            <a:ext cx="6983412" cy="887412"/>
          </a:xfrm>
          <a:prstGeom prst="rect">
            <a:avLst/>
          </a:prstGeom>
        </p:spPr>
        <p:txBody>
          <a:bodyPr>
            <a:spAutoFit/>
          </a:bodyPr>
          <a:lstStyle/>
          <a:p>
            <a:pPr fontAlgn="auto">
              <a:lnSpc>
                <a:spcPts val="3060"/>
              </a:lnSpc>
              <a:spcBef>
                <a:spcPts val="0"/>
              </a:spcBef>
              <a:spcAft>
                <a:spcPts val="0"/>
              </a:spcAft>
              <a:defRPr/>
            </a:pPr>
            <a:r>
              <a:rPr lang="en-IN" sz="2800" b="1" spc="300" dirty="0">
                <a:solidFill>
                  <a:schemeClr val="bg1"/>
                </a:solidFill>
                <a:latin typeface="Arno Pro"/>
                <a:cs typeface="+mn-cs"/>
              </a:rPr>
              <a:t>50% Higher GDP </a:t>
            </a:r>
            <a:r>
              <a:rPr lang="en-IN" b="1" spc="300" dirty="0">
                <a:solidFill>
                  <a:schemeClr val="bg1"/>
                </a:solidFill>
                <a:latin typeface="Arno Pro"/>
                <a:cs typeface="+mn-cs"/>
              </a:rPr>
              <a:t>Growth Rate as compared to the National Average</a:t>
            </a:r>
          </a:p>
        </p:txBody>
      </p:sp>
      <p:sp>
        <p:nvSpPr>
          <p:cNvPr id="9" name="Freeform 8"/>
          <p:cNvSpPr/>
          <p:nvPr/>
        </p:nvSpPr>
        <p:spPr>
          <a:xfrm rot="5400000">
            <a:off x="5692775" y="-4508500"/>
            <a:ext cx="136525" cy="11522075"/>
          </a:xfrm>
          <a:custGeom>
            <a:avLst/>
            <a:gdLst>
              <a:gd name="connsiteX0" fmla="*/ 0 w 0"/>
              <a:gd name="connsiteY0" fmla="*/ 0 h 7056782"/>
              <a:gd name="connsiteX1" fmla="*/ 0 w 0"/>
              <a:gd name="connsiteY1" fmla="*/ 7056782 h 7056782"/>
            </a:gdLst>
            <a:ahLst/>
            <a:cxnLst>
              <a:cxn ang="0">
                <a:pos x="connsiteX0" y="connsiteY0"/>
              </a:cxn>
              <a:cxn ang="0">
                <a:pos x="connsiteX1" y="connsiteY1"/>
              </a:cxn>
            </a:cxnLst>
            <a:rect l="l" t="t" r="r" b="b"/>
            <a:pathLst>
              <a:path h="7056782">
                <a:moveTo>
                  <a:pt x="0" y="0"/>
                </a:moveTo>
                <a:lnTo>
                  <a:pt x="0" y="7056782"/>
                </a:lnTo>
              </a:path>
            </a:pathLst>
          </a:custGeom>
          <a:noFill/>
          <a:ln w="635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p>
        </p:txBody>
      </p:sp>
      <p:sp>
        <p:nvSpPr>
          <p:cNvPr id="10" name="Freeform 9"/>
          <p:cNvSpPr/>
          <p:nvPr/>
        </p:nvSpPr>
        <p:spPr>
          <a:xfrm>
            <a:off x="7145338" y="0"/>
            <a:ext cx="76200" cy="6858000"/>
          </a:xfrm>
          <a:custGeom>
            <a:avLst/>
            <a:gdLst>
              <a:gd name="connsiteX0" fmla="*/ 0 w 0"/>
              <a:gd name="connsiteY0" fmla="*/ 0 h 7056782"/>
              <a:gd name="connsiteX1" fmla="*/ 0 w 0"/>
              <a:gd name="connsiteY1" fmla="*/ 7056782 h 7056782"/>
            </a:gdLst>
            <a:ahLst/>
            <a:cxnLst>
              <a:cxn ang="0">
                <a:pos x="connsiteX0" y="connsiteY0"/>
              </a:cxn>
              <a:cxn ang="0">
                <a:pos x="connsiteX1" y="connsiteY1"/>
              </a:cxn>
            </a:cxnLst>
            <a:rect l="l" t="t" r="r" b="b"/>
            <a:pathLst>
              <a:path h="7056782">
                <a:moveTo>
                  <a:pt x="0" y="0"/>
                </a:moveTo>
                <a:lnTo>
                  <a:pt x="0" y="7056782"/>
                </a:lnTo>
              </a:path>
            </a:pathLst>
          </a:custGeom>
          <a:noFill/>
          <a:ln w="635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p>
        </p:txBody>
      </p:sp>
      <p:sp>
        <p:nvSpPr>
          <p:cNvPr id="19" name="TextBox 18"/>
          <p:cNvSpPr txBox="1"/>
          <p:nvPr/>
        </p:nvSpPr>
        <p:spPr>
          <a:xfrm>
            <a:off x="7135813" y="174625"/>
            <a:ext cx="4359275" cy="830263"/>
          </a:xfrm>
          <a:prstGeom prst="rect">
            <a:avLst/>
          </a:prstGeom>
          <a:noFill/>
        </p:spPr>
        <p:txBody>
          <a:bodyPr>
            <a:spAutoFit/>
          </a:bodyPr>
          <a:lstStyle/>
          <a:p>
            <a:pPr algn="ctr" fontAlgn="auto">
              <a:spcBef>
                <a:spcPts val="0"/>
              </a:spcBef>
              <a:spcAft>
                <a:spcPts val="0"/>
              </a:spcAft>
              <a:defRPr/>
            </a:pPr>
            <a:r>
              <a:rPr lang="en-IN" sz="4800" b="1" spc="300" dirty="0">
                <a:solidFill>
                  <a:schemeClr val="tx2">
                    <a:lumMod val="75000"/>
                  </a:schemeClr>
                </a:solidFill>
                <a:latin typeface="Times New Roman" panose="02020603050405020304" pitchFamily="18" charset="0"/>
                <a:cs typeface="Times New Roman" panose="02020603050405020304" pitchFamily="18" charset="0"/>
              </a:rPr>
              <a:t>GUJARAT</a:t>
            </a:r>
          </a:p>
        </p:txBody>
      </p:sp>
      <p:pic>
        <p:nvPicPr>
          <p:cNvPr id="31750" name="Picture 1"/>
          <p:cNvPicPr>
            <a:picLocks noChangeAspect="1"/>
          </p:cNvPicPr>
          <p:nvPr/>
        </p:nvPicPr>
        <p:blipFill>
          <a:blip r:embed="rId3"/>
          <a:srcRect/>
          <a:stretch>
            <a:fillRect/>
          </a:stretch>
        </p:blipFill>
        <p:spPr bwMode="auto">
          <a:xfrm>
            <a:off x="0" y="1196975"/>
            <a:ext cx="11522075" cy="5672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7135813" y="620713"/>
            <a:ext cx="4359275" cy="523875"/>
          </a:xfrm>
          <a:prstGeom prst="rect">
            <a:avLst/>
          </a:prstGeom>
          <a:noFill/>
        </p:spPr>
        <p:txBody>
          <a:bodyPr>
            <a:spAutoFit/>
          </a:bodyPr>
          <a:lstStyle/>
          <a:p>
            <a:pPr algn="ctr" fontAlgn="auto">
              <a:spcBef>
                <a:spcPts val="0"/>
              </a:spcBef>
              <a:spcAft>
                <a:spcPts val="0"/>
              </a:spcAft>
              <a:defRPr/>
            </a:pPr>
            <a:r>
              <a:rPr lang="en-IN" sz="2800" b="1" spc="300" dirty="0">
                <a:solidFill>
                  <a:schemeClr val="tx2">
                    <a:lumMod val="75000"/>
                  </a:schemeClr>
                </a:solidFill>
                <a:latin typeface="Times New Roman" panose="02020603050405020304" pitchFamily="18" charset="0"/>
                <a:cs typeface="Times New Roman" panose="02020603050405020304" pitchFamily="18" charset="0"/>
              </a:rPr>
              <a:t>GUJARAT</a:t>
            </a:r>
          </a:p>
        </p:txBody>
      </p:sp>
      <p:pic>
        <p:nvPicPr>
          <p:cNvPr id="32778" name="Picture 1"/>
          <p:cNvPicPr>
            <a:picLocks noChangeAspect="1"/>
          </p:cNvPicPr>
          <p:nvPr/>
        </p:nvPicPr>
        <p:blipFill>
          <a:blip r:embed="rId4"/>
          <a:srcRect/>
          <a:stretch>
            <a:fillRect/>
          </a:stretch>
        </p:blipFill>
        <p:spPr bwMode="auto">
          <a:xfrm>
            <a:off x="0" y="-26988"/>
            <a:ext cx="11664950" cy="6934201"/>
          </a:xfrm>
          <a:prstGeom prst="rect">
            <a:avLst/>
          </a:prstGeom>
          <a:noFill/>
          <a:ln w="9525">
            <a:noFill/>
            <a:miter lim="800000"/>
            <a:headEnd/>
            <a:tailEnd/>
          </a:ln>
        </p:spPr>
      </p:pic>
      <p:sp>
        <p:nvSpPr>
          <p:cNvPr id="3" name="Rectangle 2"/>
          <p:cNvSpPr/>
          <p:nvPr/>
        </p:nvSpPr>
        <p:spPr>
          <a:xfrm>
            <a:off x="7145338" y="1214438"/>
            <a:ext cx="4519612" cy="42227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p>
        </p:txBody>
      </p:sp>
      <p:sp>
        <p:nvSpPr>
          <p:cNvPr id="5" name="Rectangle 4"/>
          <p:cNvSpPr/>
          <p:nvPr/>
        </p:nvSpPr>
        <p:spPr>
          <a:xfrm>
            <a:off x="7185025" y="5489575"/>
            <a:ext cx="4310063" cy="1200150"/>
          </a:xfrm>
          <a:prstGeom prst="rect">
            <a:avLst/>
          </a:prstGeom>
        </p:spPr>
        <p:txBody>
          <a:bodyPr>
            <a:spAutoFit/>
          </a:bodyPr>
          <a:lstStyle/>
          <a:p>
            <a:pPr fontAlgn="auto">
              <a:spcBef>
                <a:spcPts val="0"/>
              </a:spcBef>
              <a:spcAft>
                <a:spcPts val="0"/>
              </a:spcAft>
              <a:defRPr/>
            </a:pPr>
            <a:r>
              <a:rPr lang="en-IN" spc="300" dirty="0">
                <a:solidFill>
                  <a:schemeClr val="tx1">
                    <a:lumMod val="75000"/>
                    <a:lumOff val="25000"/>
                  </a:schemeClr>
                </a:solidFill>
                <a:latin typeface="Century" panose="02040604050505020304" pitchFamily="18" charset="0"/>
                <a:cs typeface="Times New Roman" pitchFamily="18" charset="0"/>
              </a:rPr>
              <a:t>Gujarat’s commendable growth has made it one of the </a:t>
            </a:r>
            <a:r>
              <a:rPr lang="en-IN" b="1" spc="300" dirty="0">
                <a:solidFill>
                  <a:schemeClr val="tx1">
                    <a:lumMod val="75000"/>
                    <a:lumOff val="25000"/>
                  </a:schemeClr>
                </a:solidFill>
                <a:latin typeface="Century" panose="02040604050505020304" pitchFamily="18" charset="0"/>
                <a:cs typeface="Times New Roman" pitchFamily="18" charset="0"/>
              </a:rPr>
              <a:t>most trustworthy places for Global Investors</a:t>
            </a:r>
            <a:endParaRPr lang="en-IN" sz="2000" b="1" spc="300" dirty="0">
              <a:solidFill>
                <a:schemeClr val="tx1">
                  <a:lumMod val="75000"/>
                  <a:lumOff val="25000"/>
                </a:schemeClr>
              </a:solidFill>
              <a:latin typeface="Century" panose="02040604050505020304" pitchFamily="18" charset="0"/>
              <a:cs typeface="Times New Roman" pitchFamily="18" charset="0"/>
            </a:endParaRPr>
          </a:p>
        </p:txBody>
      </p:sp>
      <p:sp>
        <p:nvSpPr>
          <p:cNvPr id="9" name="Oval 8"/>
          <p:cNvSpPr/>
          <p:nvPr/>
        </p:nvSpPr>
        <p:spPr>
          <a:xfrm rot="5400000">
            <a:off x="7037388" y="1079500"/>
            <a:ext cx="215900" cy="231775"/>
          </a:xfrm>
          <a:prstGeom prst="ellipse">
            <a:avLst/>
          </a:prstGeom>
          <a:solidFill>
            <a:schemeClr val="accent1">
              <a:lumMod val="75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solidFill>
                <a:schemeClr val="tx1"/>
              </a:solidFill>
            </a:endParaRPr>
          </a:p>
        </p:txBody>
      </p:sp>
      <p:sp>
        <p:nvSpPr>
          <p:cNvPr id="14" name="TextBox 13"/>
          <p:cNvSpPr txBox="1"/>
          <p:nvPr/>
        </p:nvSpPr>
        <p:spPr>
          <a:xfrm>
            <a:off x="7205663" y="1108075"/>
            <a:ext cx="4070350" cy="4276725"/>
          </a:xfrm>
          <a:prstGeom prst="rect">
            <a:avLst/>
          </a:prstGeom>
          <a:noFill/>
        </p:spPr>
        <p:txBody>
          <a:bodyPr>
            <a:spAutoFit/>
          </a:bodyPr>
          <a:lstStyle/>
          <a:p>
            <a:pPr fontAlgn="auto">
              <a:spcBef>
                <a:spcPts val="0"/>
              </a:spcBef>
              <a:spcAft>
                <a:spcPts val="0"/>
              </a:spcAft>
              <a:defRPr/>
            </a:pPr>
            <a:endParaRPr lang="en-IN" sz="1600" dirty="0">
              <a:solidFill>
                <a:schemeClr val="accent5">
                  <a:lumMod val="50000"/>
                </a:schemeClr>
              </a:solidFill>
              <a:latin typeface="Century" panose="02040604050505020304" pitchFamily="18" charset="0"/>
              <a:ea typeface="Adobe Ming Std L" pitchFamily="18" charset="-128"/>
              <a:cs typeface="Times New Roman" pitchFamily="18" charset="0"/>
            </a:endParaRPr>
          </a:p>
          <a:p>
            <a:pPr fontAlgn="auto">
              <a:spcBef>
                <a:spcPts val="0"/>
              </a:spcBef>
              <a:spcAft>
                <a:spcPts val="0"/>
              </a:spcAft>
              <a:defRPr/>
            </a:pPr>
            <a:r>
              <a:rPr lang="en-IN" sz="2400" b="1" dirty="0">
                <a:solidFill>
                  <a:schemeClr val="accent6">
                    <a:lumMod val="75000"/>
                  </a:schemeClr>
                </a:solidFill>
                <a:latin typeface="Century" panose="02040604050505020304" pitchFamily="18" charset="0"/>
                <a:ea typeface="Adobe Ming Std L" pitchFamily="18" charset="-128"/>
                <a:cs typeface="Times New Roman" pitchFamily="18" charset="0"/>
              </a:rPr>
              <a:t>7.5% </a:t>
            </a:r>
            <a:r>
              <a:rPr lang="en-IN" sz="1600" dirty="0">
                <a:solidFill>
                  <a:schemeClr val="accent5">
                    <a:lumMod val="50000"/>
                  </a:schemeClr>
                </a:solidFill>
                <a:latin typeface="Century" panose="02040604050505020304" pitchFamily="18" charset="0"/>
                <a:ea typeface="Adobe Ming Std L" pitchFamily="18" charset="-128"/>
                <a:cs typeface="Times New Roman" pitchFamily="18" charset="0"/>
              </a:rPr>
              <a:t>of India’s GDP</a:t>
            </a:r>
          </a:p>
          <a:p>
            <a:pPr fontAlgn="auto">
              <a:spcBef>
                <a:spcPts val="0"/>
              </a:spcBef>
              <a:spcAft>
                <a:spcPts val="0"/>
              </a:spcAft>
              <a:defRPr/>
            </a:pPr>
            <a:endParaRPr lang="en-IN" sz="1600" dirty="0">
              <a:solidFill>
                <a:schemeClr val="accent5">
                  <a:lumMod val="50000"/>
                </a:schemeClr>
              </a:solidFill>
              <a:latin typeface="Century" panose="02040604050505020304" pitchFamily="18" charset="0"/>
              <a:ea typeface="Adobe Ming Std L" pitchFamily="18" charset="-128"/>
              <a:cs typeface="Times New Roman" pitchFamily="18" charset="0"/>
            </a:endParaRPr>
          </a:p>
          <a:p>
            <a:pPr fontAlgn="auto">
              <a:spcBef>
                <a:spcPts val="0"/>
              </a:spcBef>
              <a:spcAft>
                <a:spcPts val="0"/>
              </a:spcAft>
              <a:defRPr/>
            </a:pPr>
            <a:r>
              <a:rPr lang="en-IN" sz="2400" b="1" dirty="0">
                <a:solidFill>
                  <a:schemeClr val="accent6">
                    <a:lumMod val="75000"/>
                  </a:schemeClr>
                </a:solidFill>
                <a:latin typeface="Century" panose="02040604050505020304" pitchFamily="18" charset="0"/>
                <a:ea typeface="Adobe Ming Std L" pitchFamily="18" charset="-128"/>
                <a:cs typeface="Times New Roman" pitchFamily="18" charset="0"/>
              </a:rPr>
              <a:t>10% </a:t>
            </a:r>
            <a:r>
              <a:rPr lang="en-IN" sz="1600" dirty="0">
                <a:solidFill>
                  <a:schemeClr val="accent5">
                    <a:lumMod val="50000"/>
                  </a:schemeClr>
                </a:solidFill>
                <a:latin typeface="Century" panose="02040604050505020304" pitchFamily="18" charset="0"/>
                <a:ea typeface="Adobe Ming Std L" pitchFamily="18" charset="-128"/>
                <a:cs typeface="Times New Roman" pitchFamily="18" charset="0"/>
              </a:rPr>
              <a:t>of India’s factories</a:t>
            </a:r>
          </a:p>
          <a:p>
            <a:pPr fontAlgn="auto">
              <a:spcBef>
                <a:spcPts val="0"/>
              </a:spcBef>
              <a:spcAft>
                <a:spcPts val="0"/>
              </a:spcAft>
              <a:defRPr/>
            </a:pPr>
            <a:endParaRPr lang="en-IN" sz="1600" dirty="0">
              <a:solidFill>
                <a:schemeClr val="accent5">
                  <a:lumMod val="50000"/>
                </a:schemeClr>
              </a:solidFill>
              <a:latin typeface="Century" panose="02040604050505020304" pitchFamily="18" charset="0"/>
              <a:ea typeface="Adobe Ming Std L" pitchFamily="18" charset="-128"/>
              <a:cs typeface="Times New Roman" pitchFamily="18" charset="0"/>
            </a:endParaRPr>
          </a:p>
          <a:p>
            <a:pPr fontAlgn="auto">
              <a:spcBef>
                <a:spcPts val="0"/>
              </a:spcBef>
              <a:spcAft>
                <a:spcPts val="0"/>
              </a:spcAft>
              <a:defRPr/>
            </a:pPr>
            <a:r>
              <a:rPr lang="en-IN" sz="2400" b="1" dirty="0">
                <a:solidFill>
                  <a:schemeClr val="accent6">
                    <a:lumMod val="75000"/>
                  </a:schemeClr>
                </a:solidFill>
                <a:latin typeface="Century" panose="02040604050505020304" pitchFamily="18" charset="0"/>
                <a:ea typeface="Adobe Ming Std L" pitchFamily="18" charset="-128"/>
                <a:cs typeface="Times New Roman" pitchFamily="18" charset="0"/>
              </a:rPr>
              <a:t>9.5% </a:t>
            </a:r>
            <a:r>
              <a:rPr lang="en-IN" sz="1600" dirty="0">
                <a:solidFill>
                  <a:schemeClr val="accent5">
                    <a:lumMod val="50000"/>
                  </a:schemeClr>
                </a:solidFill>
                <a:latin typeface="Century" panose="02040604050505020304" pitchFamily="18" charset="0"/>
                <a:ea typeface="Adobe Ming Std L" pitchFamily="18" charset="-128"/>
                <a:cs typeface="Times New Roman" pitchFamily="18" charset="0"/>
              </a:rPr>
              <a:t>of India’s skilled workforce</a:t>
            </a:r>
          </a:p>
          <a:p>
            <a:pPr fontAlgn="auto">
              <a:spcBef>
                <a:spcPts val="0"/>
              </a:spcBef>
              <a:spcAft>
                <a:spcPts val="0"/>
              </a:spcAft>
              <a:defRPr/>
            </a:pPr>
            <a:endParaRPr lang="en-IN" sz="1600" dirty="0">
              <a:solidFill>
                <a:schemeClr val="accent5">
                  <a:lumMod val="50000"/>
                </a:schemeClr>
              </a:solidFill>
              <a:latin typeface="Century" panose="02040604050505020304" pitchFamily="18" charset="0"/>
              <a:ea typeface="Adobe Ming Std L" pitchFamily="18" charset="-128"/>
              <a:cs typeface="Times New Roman" pitchFamily="18" charset="0"/>
            </a:endParaRPr>
          </a:p>
          <a:p>
            <a:pPr fontAlgn="auto">
              <a:spcBef>
                <a:spcPts val="0"/>
              </a:spcBef>
              <a:spcAft>
                <a:spcPts val="0"/>
              </a:spcAft>
              <a:defRPr/>
            </a:pPr>
            <a:r>
              <a:rPr lang="en-IN" sz="2400" b="1" dirty="0">
                <a:solidFill>
                  <a:schemeClr val="accent6">
                    <a:lumMod val="75000"/>
                  </a:schemeClr>
                </a:solidFill>
                <a:latin typeface="Century" panose="02040604050505020304" pitchFamily="18" charset="0"/>
                <a:ea typeface="Adobe Ming Std L" pitchFamily="18" charset="-128"/>
                <a:cs typeface="Times New Roman" pitchFamily="18" charset="0"/>
              </a:rPr>
              <a:t>25% </a:t>
            </a:r>
            <a:r>
              <a:rPr lang="en-IN" sz="1600" dirty="0">
                <a:solidFill>
                  <a:schemeClr val="accent5">
                    <a:lumMod val="50000"/>
                  </a:schemeClr>
                </a:solidFill>
                <a:latin typeface="Century" panose="02040604050505020304" pitchFamily="18" charset="0"/>
                <a:ea typeface="Adobe Ming Std L" pitchFamily="18" charset="-128"/>
                <a:cs typeface="Times New Roman" pitchFamily="18" charset="0"/>
              </a:rPr>
              <a:t>of India’s Exports</a:t>
            </a:r>
          </a:p>
          <a:p>
            <a:pPr fontAlgn="auto">
              <a:spcBef>
                <a:spcPts val="0"/>
              </a:spcBef>
              <a:spcAft>
                <a:spcPts val="0"/>
              </a:spcAft>
              <a:defRPr/>
            </a:pPr>
            <a:endParaRPr lang="en-IN" sz="1600" dirty="0">
              <a:solidFill>
                <a:schemeClr val="accent5">
                  <a:lumMod val="50000"/>
                </a:schemeClr>
              </a:solidFill>
              <a:latin typeface="Century" panose="02040604050505020304" pitchFamily="18" charset="0"/>
              <a:ea typeface="Adobe Ming Std L" pitchFamily="18" charset="-128"/>
              <a:cs typeface="Times New Roman" pitchFamily="18" charset="0"/>
            </a:endParaRPr>
          </a:p>
          <a:p>
            <a:pPr fontAlgn="auto">
              <a:spcBef>
                <a:spcPts val="0"/>
              </a:spcBef>
              <a:spcAft>
                <a:spcPts val="0"/>
              </a:spcAft>
              <a:defRPr/>
            </a:pPr>
            <a:r>
              <a:rPr lang="en-IN" sz="2400" b="1" dirty="0">
                <a:solidFill>
                  <a:schemeClr val="accent6">
                    <a:lumMod val="75000"/>
                  </a:schemeClr>
                </a:solidFill>
                <a:latin typeface="Century" panose="02040604050505020304" pitchFamily="18" charset="0"/>
                <a:ea typeface="Adobe Ming Std L" pitchFamily="18" charset="-128"/>
                <a:cs typeface="Times New Roman" pitchFamily="18" charset="0"/>
              </a:rPr>
              <a:t>30% </a:t>
            </a:r>
            <a:r>
              <a:rPr lang="en-IN" sz="1600" dirty="0">
                <a:solidFill>
                  <a:schemeClr val="accent5">
                    <a:lumMod val="50000"/>
                  </a:schemeClr>
                </a:solidFill>
                <a:latin typeface="Century" panose="02040604050505020304" pitchFamily="18" charset="0"/>
                <a:ea typeface="Adobe Ming Std L" pitchFamily="18" charset="-128"/>
                <a:cs typeface="Times New Roman" pitchFamily="18" charset="0"/>
              </a:rPr>
              <a:t>share in India’s Stock market Capitalisation</a:t>
            </a:r>
          </a:p>
          <a:p>
            <a:pPr fontAlgn="auto">
              <a:spcBef>
                <a:spcPts val="0"/>
              </a:spcBef>
              <a:spcAft>
                <a:spcPts val="0"/>
              </a:spcAft>
              <a:defRPr/>
            </a:pPr>
            <a:endParaRPr lang="en-IN" sz="1600" dirty="0">
              <a:solidFill>
                <a:schemeClr val="accent5">
                  <a:lumMod val="50000"/>
                </a:schemeClr>
              </a:solidFill>
              <a:latin typeface="Century" panose="02040604050505020304" pitchFamily="18" charset="0"/>
              <a:ea typeface="Adobe Ming Std L" pitchFamily="18" charset="-128"/>
              <a:cs typeface="Times New Roman" pitchFamily="18" charset="0"/>
            </a:endParaRPr>
          </a:p>
          <a:p>
            <a:pPr fontAlgn="auto">
              <a:spcBef>
                <a:spcPts val="0"/>
              </a:spcBef>
              <a:spcAft>
                <a:spcPts val="0"/>
              </a:spcAft>
              <a:defRPr/>
            </a:pPr>
            <a:r>
              <a:rPr lang="en-IN" sz="2400" b="1" dirty="0">
                <a:solidFill>
                  <a:schemeClr val="accent6">
                    <a:lumMod val="75000"/>
                  </a:schemeClr>
                </a:solidFill>
                <a:latin typeface="Century" panose="02040604050505020304" pitchFamily="18" charset="0"/>
                <a:ea typeface="Adobe Ming Std L" pitchFamily="18" charset="-128"/>
                <a:cs typeface="Times New Roman" pitchFamily="18" charset="0"/>
              </a:rPr>
              <a:t>40% </a:t>
            </a:r>
            <a:r>
              <a:rPr lang="en-IN" sz="1600" dirty="0">
                <a:solidFill>
                  <a:schemeClr val="accent5">
                    <a:lumMod val="50000"/>
                  </a:schemeClr>
                </a:solidFill>
                <a:latin typeface="Century" panose="02040604050505020304" pitchFamily="18" charset="0"/>
                <a:ea typeface="Adobe Ming Std L" pitchFamily="18" charset="-128"/>
                <a:cs typeface="Times New Roman" pitchFamily="18" charset="0"/>
              </a:rPr>
              <a:t>of India’s Total Port Cargo Management</a:t>
            </a:r>
          </a:p>
        </p:txBody>
      </p:sp>
      <p:sp>
        <p:nvSpPr>
          <p:cNvPr id="32783" name="TextBox 68"/>
          <p:cNvSpPr txBox="1">
            <a:spLocks noChangeArrowheads="1"/>
          </p:cNvSpPr>
          <p:nvPr/>
        </p:nvSpPr>
        <p:spPr bwMode="auto">
          <a:xfrm>
            <a:off x="2820988" y="5675313"/>
            <a:ext cx="2743200" cy="215900"/>
          </a:xfrm>
          <a:prstGeom prst="rect">
            <a:avLst/>
          </a:prstGeom>
          <a:noFill/>
          <a:ln w="9525">
            <a:noFill/>
            <a:miter lim="800000"/>
            <a:headEnd/>
            <a:tailEnd/>
          </a:ln>
        </p:spPr>
        <p:txBody>
          <a:bodyPr>
            <a:spAutoFit/>
          </a:bodyPr>
          <a:lstStyle/>
          <a:p>
            <a:r>
              <a:rPr lang="en-US" sz="800">
                <a:latin typeface="Calibri" pitchFamily="34" charset="0"/>
              </a:rPr>
              <a:t>SERVICES                  I NDUSTRY            AGRICULTURE</a:t>
            </a:r>
          </a:p>
        </p:txBody>
      </p:sp>
      <p:graphicFrame>
        <p:nvGraphicFramePr>
          <p:cNvPr id="32776" name="Chart 70"/>
          <p:cNvGraphicFramePr>
            <a:graphicFrameLocks/>
          </p:cNvGraphicFramePr>
          <p:nvPr/>
        </p:nvGraphicFramePr>
        <p:xfrm>
          <a:off x="2513013" y="4098925"/>
          <a:ext cx="2914650" cy="1565275"/>
        </p:xfrm>
        <a:graphic>
          <a:graphicData uri="http://schemas.openxmlformats.org/presentationml/2006/ole">
            <p:oleObj spid="_x0000_s32776" r:id="rId5" imgW="2914141" imgH="1566808" progId="Excel.Chart.8">
              <p:embed/>
            </p:oleObj>
          </a:graphicData>
        </a:graphic>
      </p:graphicFrame>
      <p:sp>
        <p:nvSpPr>
          <p:cNvPr id="72" name="Rectangle 71"/>
          <p:cNvSpPr/>
          <p:nvPr/>
        </p:nvSpPr>
        <p:spPr>
          <a:xfrm>
            <a:off x="588963" y="5183188"/>
            <a:ext cx="1770062" cy="430212"/>
          </a:xfrm>
          <a:prstGeom prst="rect">
            <a:avLst/>
          </a:prstGeom>
        </p:spPr>
        <p:txBody>
          <a:bodyPr>
            <a:spAutoFit/>
          </a:bodyPr>
          <a:lstStyle/>
          <a:p>
            <a:pPr fontAlgn="auto">
              <a:spcBef>
                <a:spcPts val="0"/>
              </a:spcBef>
              <a:spcAft>
                <a:spcPts val="0"/>
              </a:spcAft>
              <a:defRPr/>
            </a:pPr>
            <a:r>
              <a:rPr lang="en-US" sz="1050" dirty="0">
                <a:solidFill>
                  <a:schemeClr val="bg1"/>
                </a:solidFill>
                <a:latin typeface="Century" panose="02040604050505020304" pitchFamily="18" charset="0"/>
                <a:cs typeface="+mn-cs"/>
              </a:rPr>
              <a:t>Per Capita Income </a:t>
            </a:r>
            <a:br>
              <a:rPr lang="en-US" sz="1050" dirty="0">
                <a:solidFill>
                  <a:schemeClr val="bg1"/>
                </a:solidFill>
                <a:latin typeface="Century" panose="02040604050505020304" pitchFamily="18" charset="0"/>
                <a:cs typeface="+mn-cs"/>
              </a:rPr>
            </a:br>
            <a:r>
              <a:rPr lang="en-US" sz="1050" b="1" dirty="0" err="1">
                <a:solidFill>
                  <a:schemeClr val="bg1"/>
                </a:solidFill>
                <a:latin typeface="Century" panose="02040604050505020304" pitchFamily="18" charset="0"/>
                <a:cs typeface="+mn-cs"/>
              </a:rPr>
              <a:t>Rs</a:t>
            </a:r>
            <a:r>
              <a:rPr lang="en-US" sz="1050" b="1" dirty="0">
                <a:solidFill>
                  <a:schemeClr val="bg1"/>
                </a:solidFill>
                <a:latin typeface="Century" panose="02040604050505020304" pitchFamily="18" charset="0"/>
                <a:cs typeface="+mn-cs"/>
              </a:rPr>
              <a:t> 75,115</a:t>
            </a:r>
          </a:p>
        </p:txBody>
      </p:sp>
      <p:cxnSp>
        <p:nvCxnSpPr>
          <p:cNvPr id="79" name="Straight Connector 78"/>
          <p:cNvCxnSpPr/>
          <p:nvPr/>
        </p:nvCxnSpPr>
        <p:spPr>
          <a:xfrm flipV="1">
            <a:off x="588963" y="5661025"/>
            <a:ext cx="5380037" cy="14288"/>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2786" name="TextBox 81"/>
          <p:cNvSpPr txBox="1">
            <a:spLocks noChangeArrowheads="1"/>
          </p:cNvSpPr>
          <p:nvPr/>
        </p:nvSpPr>
        <p:spPr bwMode="auto">
          <a:xfrm>
            <a:off x="0" y="1192213"/>
            <a:ext cx="4621213" cy="554037"/>
          </a:xfrm>
          <a:prstGeom prst="rect">
            <a:avLst/>
          </a:prstGeom>
          <a:noFill/>
          <a:ln w="9525">
            <a:noFill/>
            <a:miter lim="800000"/>
            <a:headEnd/>
            <a:tailEnd/>
          </a:ln>
        </p:spPr>
        <p:txBody>
          <a:bodyPr>
            <a:spAutoFit/>
          </a:bodyPr>
          <a:lstStyle/>
          <a:p>
            <a:r>
              <a:rPr lang="en-IN" sz="1100">
                <a:solidFill>
                  <a:schemeClr val="bg1"/>
                </a:solidFill>
                <a:latin typeface="Century" pitchFamily="18" charset="0"/>
                <a:ea typeface="Adobe Ming Std L" pitchFamily="18" charset="-128"/>
                <a:cs typeface="Times New Roman" pitchFamily="18" charset="0"/>
              </a:rPr>
              <a:t>Ranked Number </a:t>
            </a:r>
            <a:r>
              <a:rPr lang="en-IN" sz="1600">
                <a:solidFill>
                  <a:schemeClr val="bg1"/>
                </a:solidFill>
                <a:latin typeface="Century" pitchFamily="18" charset="0"/>
                <a:ea typeface="Adobe Ming Std L" pitchFamily="18" charset="-128"/>
                <a:cs typeface="Times New Roman" pitchFamily="18" charset="0"/>
              </a:rPr>
              <a:t>ONE </a:t>
            </a:r>
            <a:endParaRPr lang="en-IN" sz="1400">
              <a:solidFill>
                <a:schemeClr val="bg1"/>
              </a:solidFill>
              <a:latin typeface="Century" pitchFamily="18" charset="0"/>
              <a:ea typeface="Adobe Ming Std L" pitchFamily="18" charset="-128"/>
              <a:cs typeface="Times New Roman" pitchFamily="18" charset="0"/>
            </a:endParaRPr>
          </a:p>
          <a:p>
            <a:r>
              <a:rPr lang="en-IN" sz="1400">
                <a:solidFill>
                  <a:schemeClr val="bg1"/>
                </a:solidFill>
                <a:latin typeface="Century" pitchFamily="18" charset="0"/>
                <a:ea typeface="Adobe Ming Std L" pitchFamily="18" charset="-128"/>
                <a:cs typeface="Times New Roman" pitchFamily="18" charset="0"/>
              </a:rPr>
              <a:t>“Economic Freedom of the States of India 2012” </a:t>
            </a:r>
          </a:p>
        </p:txBody>
      </p:sp>
      <p:grpSp>
        <p:nvGrpSpPr>
          <p:cNvPr id="32787" name="Group 95"/>
          <p:cNvGrpSpPr>
            <a:grpSpLocks/>
          </p:cNvGrpSpPr>
          <p:nvPr/>
        </p:nvGrpSpPr>
        <p:grpSpPr bwMode="auto">
          <a:xfrm>
            <a:off x="352425" y="1843088"/>
            <a:ext cx="2243138" cy="2001837"/>
            <a:chOff x="614873" y="1977333"/>
            <a:chExt cx="1267946" cy="1206468"/>
          </a:xfrm>
        </p:grpSpPr>
        <p:sp>
          <p:nvSpPr>
            <p:cNvPr id="83" name="Oval 82"/>
            <p:cNvSpPr/>
            <p:nvPr/>
          </p:nvSpPr>
          <p:spPr>
            <a:xfrm>
              <a:off x="614873" y="1977333"/>
              <a:ext cx="1267946" cy="1206468"/>
            </a:xfrm>
            <a:prstGeom prst="ellipse">
              <a:avLst/>
            </a:prstGeom>
            <a:solidFill>
              <a:schemeClr val="bg1">
                <a:alpha val="77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2802" name="Group 83"/>
            <p:cNvGrpSpPr>
              <a:grpSpLocks/>
            </p:cNvGrpSpPr>
            <p:nvPr/>
          </p:nvGrpSpPr>
          <p:grpSpPr bwMode="auto">
            <a:xfrm>
              <a:off x="767372" y="2032587"/>
              <a:ext cx="1077131" cy="1131535"/>
              <a:chOff x="5188957" y="1447590"/>
              <a:chExt cx="1763438" cy="1852505"/>
            </a:xfrm>
          </p:grpSpPr>
          <p:sp>
            <p:nvSpPr>
              <p:cNvPr id="85" name="Freeform 84"/>
              <p:cNvSpPr/>
              <p:nvPr/>
            </p:nvSpPr>
            <p:spPr>
              <a:xfrm>
                <a:off x="5640050" y="1447980"/>
                <a:ext cx="1084193" cy="731491"/>
              </a:xfrm>
              <a:custGeom>
                <a:avLst/>
                <a:gdLst>
                  <a:gd name="connsiteX0" fmla="*/ 0 w 1085088"/>
                  <a:gd name="connsiteY0" fmla="*/ 0 h 731520"/>
                  <a:gd name="connsiteX1" fmla="*/ 60960 w 1085088"/>
                  <a:gd name="connsiteY1" fmla="*/ 12192 h 731520"/>
                  <a:gd name="connsiteX2" fmla="*/ 97536 w 1085088"/>
                  <a:gd name="connsiteY2" fmla="*/ 109728 h 731520"/>
                  <a:gd name="connsiteX3" fmla="*/ 121920 w 1085088"/>
                  <a:gd name="connsiteY3" fmla="*/ 146304 h 731520"/>
                  <a:gd name="connsiteX4" fmla="*/ 146304 w 1085088"/>
                  <a:gd name="connsiteY4" fmla="*/ 195072 h 731520"/>
                  <a:gd name="connsiteX5" fmla="*/ 170688 w 1085088"/>
                  <a:gd name="connsiteY5" fmla="*/ 268224 h 731520"/>
                  <a:gd name="connsiteX6" fmla="*/ 182880 w 1085088"/>
                  <a:gd name="connsiteY6" fmla="*/ 304800 h 731520"/>
                  <a:gd name="connsiteX7" fmla="*/ 426720 w 1085088"/>
                  <a:gd name="connsiteY7" fmla="*/ 316992 h 731520"/>
                  <a:gd name="connsiteX8" fmla="*/ 463296 w 1085088"/>
                  <a:gd name="connsiteY8" fmla="*/ 341376 h 731520"/>
                  <a:gd name="connsiteX9" fmla="*/ 658368 w 1085088"/>
                  <a:gd name="connsiteY9" fmla="*/ 377952 h 731520"/>
                  <a:gd name="connsiteX10" fmla="*/ 682752 w 1085088"/>
                  <a:gd name="connsiteY10" fmla="*/ 414528 h 731520"/>
                  <a:gd name="connsiteX11" fmla="*/ 694944 w 1085088"/>
                  <a:gd name="connsiteY11" fmla="*/ 451104 h 731520"/>
                  <a:gd name="connsiteX12" fmla="*/ 731520 w 1085088"/>
                  <a:gd name="connsiteY12" fmla="*/ 463296 h 731520"/>
                  <a:gd name="connsiteX13" fmla="*/ 755904 w 1085088"/>
                  <a:gd name="connsiteY13" fmla="*/ 512064 h 731520"/>
                  <a:gd name="connsiteX14" fmla="*/ 755904 w 1085088"/>
                  <a:gd name="connsiteY14" fmla="*/ 585216 h 731520"/>
                  <a:gd name="connsiteX15" fmla="*/ 792480 w 1085088"/>
                  <a:gd name="connsiteY15" fmla="*/ 597408 h 731520"/>
                  <a:gd name="connsiteX16" fmla="*/ 829056 w 1085088"/>
                  <a:gd name="connsiteY16" fmla="*/ 621792 h 731520"/>
                  <a:gd name="connsiteX17" fmla="*/ 938784 w 1085088"/>
                  <a:gd name="connsiteY17" fmla="*/ 719328 h 731520"/>
                  <a:gd name="connsiteX18" fmla="*/ 975360 w 1085088"/>
                  <a:gd name="connsiteY18" fmla="*/ 731520 h 731520"/>
                  <a:gd name="connsiteX19" fmla="*/ 1011936 w 1085088"/>
                  <a:gd name="connsiteY19" fmla="*/ 719328 h 731520"/>
                  <a:gd name="connsiteX20" fmla="*/ 975360 w 1085088"/>
                  <a:gd name="connsiteY20" fmla="*/ 646176 h 731520"/>
                  <a:gd name="connsiteX21" fmla="*/ 1060704 w 1085088"/>
                  <a:gd name="connsiteY21" fmla="*/ 414528 h 731520"/>
                  <a:gd name="connsiteX22" fmla="*/ 1085088 w 1085088"/>
                  <a:gd name="connsiteY22" fmla="*/ 316992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85088" h="731520">
                    <a:moveTo>
                      <a:pt x="0" y="0"/>
                    </a:moveTo>
                    <a:cubicBezTo>
                      <a:pt x="20320" y="4064"/>
                      <a:pt x="42968" y="1911"/>
                      <a:pt x="60960" y="12192"/>
                    </a:cubicBezTo>
                    <a:cubicBezTo>
                      <a:pt x="92802" y="30387"/>
                      <a:pt x="88180" y="84778"/>
                      <a:pt x="97536" y="109728"/>
                    </a:cubicBezTo>
                    <a:cubicBezTo>
                      <a:pt x="102681" y="123448"/>
                      <a:pt x="114650" y="133582"/>
                      <a:pt x="121920" y="146304"/>
                    </a:cubicBezTo>
                    <a:cubicBezTo>
                      <a:pt x="130937" y="162084"/>
                      <a:pt x="139554" y="178197"/>
                      <a:pt x="146304" y="195072"/>
                    </a:cubicBezTo>
                    <a:cubicBezTo>
                      <a:pt x="155850" y="218937"/>
                      <a:pt x="162560" y="243840"/>
                      <a:pt x="170688" y="268224"/>
                    </a:cubicBezTo>
                    <a:cubicBezTo>
                      <a:pt x="174752" y="280416"/>
                      <a:pt x="170045" y="304158"/>
                      <a:pt x="182880" y="304800"/>
                    </a:cubicBezTo>
                    <a:lnTo>
                      <a:pt x="426720" y="316992"/>
                    </a:lnTo>
                    <a:cubicBezTo>
                      <a:pt x="438912" y="325120"/>
                      <a:pt x="449906" y="335425"/>
                      <a:pt x="463296" y="341376"/>
                    </a:cubicBezTo>
                    <a:cubicBezTo>
                      <a:pt x="539098" y="375066"/>
                      <a:pt x="568231" y="368938"/>
                      <a:pt x="658368" y="377952"/>
                    </a:cubicBezTo>
                    <a:cubicBezTo>
                      <a:pt x="666496" y="390144"/>
                      <a:pt x="676199" y="401422"/>
                      <a:pt x="682752" y="414528"/>
                    </a:cubicBezTo>
                    <a:cubicBezTo>
                      <a:pt x="688499" y="426023"/>
                      <a:pt x="685857" y="442017"/>
                      <a:pt x="694944" y="451104"/>
                    </a:cubicBezTo>
                    <a:cubicBezTo>
                      <a:pt x="704031" y="460191"/>
                      <a:pt x="719328" y="459232"/>
                      <a:pt x="731520" y="463296"/>
                    </a:cubicBezTo>
                    <a:cubicBezTo>
                      <a:pt x="739648" y="479552"/>
                      <a:pt x="753334" y="494072"/>
                      <a:pt x="755904" y="512064"/>
                    </a:cubicBezTo>
                    <a:cubicBezTo>
                      <a:pt x="761323" y="549995"/>
                      <a:pt x="717973" y="547285"/>
                      <a:pt x="755904" y="585216"/>
                    </a:cubicBezTo>
                    <a:cubicBezTo>
                      <a:pt x="764991" y="594303"/>
                      <a:pt x="780985" y="591661"/>
                      <a:pt x="792480" y="597408"/>
                    </a:cubicBezTo>
                    <a:cubicBezTo>
                      <a:pt x="805586" y="603961"/>
                      <a:pt x="818104" y="612057"/>
                      <a:pt x="829056" y="621792"/>
                    </a:cubicBezTo>
                    <a:cubicBezTo>
                      <a:pt x="870600" y="658720"/>
                      <a:pt x="891349" y="695610"/>
                      <a:pt x="938784" y="719328"/>
                    </a:cubicBezTo>
                    <a:cubicBezTo>
                      <a:pt x="950279" y="725075"/>
                      <a:pt x="963168" y="727456"/>
                      <a:pt x="975360" y="731520"/>
                    </a:cubicBezTo>
                    <a:cubicBezTo>
                      <a:pt x="987552" y="727456"/>
                      <a:pt x="1006189" y="730823"/>
                      <a:pt x="1011936" y="719328"/>
                    </a:cubicBezTo>
                    <a:cubicBezTo>
                      <a:pt x="1019147" y="704906"/>
                      <a:pt x="979467" y="652336"/>
                      <a:pt x="975360" y="646176"/>
                    </a:cubicBezTo>
                    <a:cubicBezTo>
                      <a:pt x="1101538" y="562057"/>
                      <a:pt x="1041994" y="629695"/>
                      <a:pt x="1060704" y="414528"/>
                    </a:cubicBezTo>
                    <a:cubicBezTo>
                      <a:pt x="1069536" y="312959"/>
                      <a:pt x="1040610" y="316992"/>
                      <a:pt x="1085088" y="316992"/>
                    </a:cubicBezTo>
                  </a:path>
                </a:pathLst>
              </a:cu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6" name="Freeform 85"/>
              <p:cNvSpPr/>
              <p:nvPr/>
            </p:nvSpPr>
            <p:spPr>
              <a:xfrm>
                <a:off x="5189038" y="1728358"/>
                <a:ext cx="1048935" cy="1571062"/>
              </a:xfrm>
              <a:custGeom>
                <a:avLst/>
                <a:gdLst>
                  <a:gd name="connsiteX0" fmla="*/ 646176 w 1402090"/>
                  <a:gd name="connsiteY0" fmla="*/ 0 h 2816352"/>
                  <a:gd name="connsiteX1" fmla="*/ 609600 w 1402090"/>
                  <a:gd name="connsiteY1" fmla="*/ 60960 h 2816352"/>
                  <a:gd name="connsiteX2" fmla="*/ 621792 w 1402090"/>
                  <a:gd name="connsiteY2" fmla="*/ 97536 h 2816352"/>
                  <a:gd name="connsiteX3" fmla="*/ 536448 w 1402090"/>
                  <a:gd name="connsiteY3" fmla="*/ 146304 h 2816352"/>
                  <a:gd name="connsiteX4" fmla="*/ 512064 w 1402090"/>
                  <a:gd name="connsiteY4" fmla="*/ 97536 h 2816352"/>
                  <a:gd name="connsiteX5" fmla="*/ 475488 w 1402090"/>
                  <a:gd name="connsiteY5" fmla="*/ 73152 h 2816352"/>
                  <a:gd name="connsiteX6" fmla="*/ 402336 w 1402090"/>
                  <a:gd name="connsiteY6" fmla="*/ 121920 h 2816352"/>
                  <a:gd name="connsiteX7" fmla="*/ 353568 w 1402090"/>
                  <a:gd name="connsiteY7" fmla="*/ 146304 h 2816352"/>
                  <a:gd name="connsiteX8" fmla="*/ 280416 w 1402090"/>
                  <a:gd name="connsiteY8" fmla="*/ 109728 h 2816352"/>
                  <a:gd name="connsiteX9" fmla="*/ 243840 w 1402090"/>
                  <a:gd name="connsiteY9" fmla="*/ 97536 h 2816352"/>
                  <a:gd name="connsiteX10" fmla="*/ 85344 w 1402090"/>
                  <a:gd name="connsiteY10" fmla="*/ 134112 h 2816352"/>
                  <a:gd name="connsiteX11" fmla="*/ 73152 w 1402090"/>
                  <a:gd name="connsiteY11" fmla="*/ 219456 h 2816352"/>
                  <a:gd name="connsiteX12" fmla="*/ 0 w 1402090"/>
                  <a:gd name="connsiteY12" fmla="*/ 256032 h 2816352"/>
                  <a:gd name="connsiteX13" fmla="*/ 12192 w 1402090"/>
                  <a:gd name="connsiteY13" fmla="*/ 329184 h 2816352"/>
                  <a:gd name="connsiteX14" fmla="*/ 48768 w 1402090"/>
                  <a:gd name="connsiteY14" fmla="*/ 353568 h 2816352"/>
                  <a:gd name="connsiteX15" fmla="*/ 85344 w 1402090"/>
                  <a:gd name="connsiteY15" fmla="*/ 390144 h 2816352"/>
                  <a:gd name="connsiteX16" fmla="*/ 121920 w 1402090"/>
                  <a:gd name="connsiteY16" fmla="*/ 414528 h 2816352"/>
                  <a:gd name="connsiteX17" fmla="*/ 158496 w 1402090"/>
                  <a:gd name="connsiteY17" fmla="*/ 451104 h 2816352"/>
                  <a:gd name="connsiteX18" fmla="*/ 231648 w 1402090"/>
                  <a:gd name="connsiteY18" fmla="*/ 475488 h 2816352"/>
                  <a:gd name="connsiteX19" fmla="*/ 402336 w 1402090"/>
                  <a:gd name="connsiteY19" fmla="*/ 438912 h 2816352"/>
                  <a:gd name="connsiteX20" fmla="*/ 438912 w 1402090"/>
                  <a:gd name="connsiteY20" fmla="*/ 426720 h 2816352"/>
                  <a:gd name="connsiteX21" fmla="*/ 487680 w 1402090"/>
                  <a:gd name="connsiteY21" fmla="*/ 438912 h 2816352"/>
                  <a:gd name="connsiteX22" fmla="*/ 414528 w 1402090"/>
                  <a:gd name="connsiteY22" fmla="*/ 512064 h 2816352"/>
                  <a:gd name="connsiteX23" fmla="*/ 365760 w 1402090"/>
                  <a:gd name="connsiteY23" fmla="*/ 585216 h 2816352"/>
                  <a:gd name="connsiteX24" fmla="*/ 195072 w 1402090"/>
                  <a:gd name="connsiteY24" fmla="*/ 609600 h 2816352"/>
                  <a:gd name="connsiteX25" fmla="*/ 158496 w 1402090"/>
                  <a:gd name="connsiteY25" fmla="*/ 597408 h 2816352"/>
                  <a:gd name="connsiteX26" fmla="*/ 97536 w 1402090"/>
                  <a:gd name="connsiteY26" fmla="*/ 585216 h 2816352"/>
                  <a:gd name="connsiteX27" fmla="*/ 109728 w 1402090"/>
                  <a:gd name="connsiteY27" fmla="*/ 621792 h 2816352"/>
                  <a:gd name="connsiteX28" fmla="*/ 146304 w 1402090"/>
                  <a:gd name="connsiteY28" fmla="*/ 633984 h 2816352"/>
                  <a:gd name="connsiteX29" fmla="*/ 182880 w 1402090"/>
                  <a:gd name="connsiteY29" fmla="*/ 658368 h 2816352"/>
                  <a:gd name="connsiteX30" fmla="*/ 207264 w 1402090"/>
                  <a:gd name="connsiteY30" fmla="*/ 731520 h 2816352"/>
                  <a:gd name="connsiteX31" fmla="*/ 219456 w 1402090"/>
                  <a:gd name="connsiteY31" fmla="*/ 768096 h 2816352"/>
                  <a:gd name="connsiteX32" fmla="*/ 292608 w 1402090"/>
                  <a:gd name="connsiteY32" fmla="*/ 816864 h 2816352"/>
                  <a:gd name="connsiteX33" fmla="*/ 304800 w 1402090"/>
                  <a:gd name="connsiteY33" fmla="*/ 853440 h 2816352"/>
                  <a:gd name="connsiteX34" fmla="*/ 353568 w 1402090"/>
                  <a:gd name="connsiteY34" fmla="*/ 926592 h 2816352"/>
                  <a:gd name="connsiteX35" fmla="*/ 365760 w 1402090"/>
                  <a:gd name="connsiteY35" fmla="*/ 963168 h 2816352"/>
                  <a:gd name="connsiteX36" fmla="*/ 402336 w 1402090"/>
                  <a:gd name="connsiteY36" fmla="*/ 975360 h 2816352"/>
                  <a:gd name="connsiteX37" fmla="*/ 475488 w 1402090"/>
                  <a:gd name="connsiteY37" fmla="*/ 1024128 h 2816352"/>
                  <a:gd name="connsiteX38" fmla="*/ 548640 w 1402090"/>
                  <a:gd name="connsiteY38" fmla="*/ 1060704 h 2816352"/>
                  <a:gd name="connsiteX39" fmla="*/ 646176 w 1402090"/>
                  <a:gd name="connsiteY39" fmla="*/ 1048512 h 2816352"/>
                  <a:gd name="connsiteX40" fmla="*/ 694944 w 1402090"/>
                  <a:gd name="connsiteY40" fmla="*/ 1011936 h 2816352"/>
                  <a:gd name="connsiteX41" fmla="*/ 731520 w 1402090"/>
                  <a:gd name="connsiteY41" fmla="*/ 987552 h 2816352"/>
                  <a:gd name="connsiteX42" fmla="*/ 768096 w 1402090"/>
                  <a:gd name="connsiteY42" fmla="*/ 950976 h 2816352"/>
                  <a:gd name="connsiteX43" fmla="*/ 804672 w 1402090"/>
                  <a:gd name="connsiteY43" fmla="*/ 938784 h 2816352"/>
                  <a:gd name="connsiteX44" fmla="*/ 841248 w 1402090"/>
                  <a:gd name="connsiteY44" fmla="*/ 902208 h 2816352"/>
                  <a:gd name="connsiteX45" fmla="*/ 877824 w 1402090"/>
                  <a:gd name="connsiteY45" fmla="*/ 890016 h 2816352"/>
                  <a:gd name="connsiteX46" fmla="*/ 914400 w 1402090"/>
                  <a:gd name="connsiteY46" fmla="*/ 816864 h 2816352"/>
                  <a:gd name="connsiteX47" fmla="*/ 890016 w 1402090"/>
                  <a:gd name="connsiteY47" fmla="*/ 780288 h 2816352"/>
                  <a:gd name="connsiteX48" fmla="*/ 853440 w 1402090"/>
                  <a:gd name="connsiteY48" fmla="*/ 755904 h 2816352"/>
                  <a:gd name="connsiteX49" fmla="*/ 841248 w 1402090"/>
                  <a:gd name="connsiteY49" fmla="*/ 719328 h 2816352"/>
                  <a:gd name="connsiteX50" fmla="*/ 853440 w 1402090"/>
                  <a:gd name="connsiteY50" fmla="*/ 646176 h 2816352"/>
                  <a:gd name="connsiteX51" fmla="*/ 926592 w 1402090"/>
                  <a:gd name="connsiteY51" fmla="*/ 670560 h 2816352"/>
                  <a:gd name="connsiteX52" fmla="*/ 1048512 w 1402090"/>
                  <a:gd name="connsiteY52" fmla="*/ 682752 h 2816352"/>
                  <a:gd name="connsiteX53" fmla="*/ 963168 w 1402090"/>
                  <a:gd name="connsiteY53" fmla="*/ 768096 h 2816352"/>
                  <a:gd name="connsiteX54" fmla="*/ 975360 w 1402090"/>
                  <a:gd name="connsiteY54" fmla="*/ 816864 h 2816352"/>
                  <a:gd name="connsiteX55" fmla="*/ 999744 w 1402090"/>
                  <a:gd name="connsiteY55" fmla="*/ 853440 h 2816352"/>
                  <a:gd name="connsiteX56" fmla="*/ 975360 w 1402090"/>
                  <a:gd name="connsiteY56" fmla="*/ 890016 h 2816352"/>
                  <a:gd name="connsiteX57" fmla="*/ 963168 w 1402090"/>
                  <a:gd name="connsiteY57" fmla="*/ 926592 h 2816352"/>
                  <a:gd name="connsiteX58" fmla="*/ 999744 w 1402090"/>
                  <a:gd name="connsiteY58" fmla="*/ 963168 h 2816352"/>
                  <a:gd name="connsiteX59" fmla="*/ 1036320 w 1402090"/>
                  <a:gd name="connsiteY59" fmla="*/ 987552 h 2816352"/>
                  <a:gd name="connsiteX60" fmla="*/ 1048512 w 1402090"/>
                  <a:gd name="connsiteY60" fmla="*/ 1024128 h 2816352"/>
                  <a:gd name="connsiteX61" fmla="*/ 1024128 w 1402090"/>
                  <a:gd name="connsiteY61" fmla="*/ 1146048 h 2816352"/>
                  <a:gd name="connsiteX62" fmla="*/ 987552 w 1402090"/>
                  <a:gd name="connsiteY62" fmla="*/ 1182624 h 2816352"/>
                  <a:gd name="connsiteX63" fmla="*/ 987552 w 1402090"/>
                  <a:gd name="connsiteY63" fmla="*/ 1316736 h 2816352"/>
                  <a:gd name="connsiteX64" fmla="*/ 1036320 w 1402090"/>
                  <a:gd name="connsiteY64" fmla="*/ 1389888 h 2816352"/>
                  <a:gd name="connsiteX65" fmla="*/ 1036320 w 1402090"/>
                  <a:gd name="connsiteY65" fmla="*/ 1719072 h 2816352"/>
                  <a:gd name="connsiteX66" fmla="*/ 1072896 w 1402090"/>
                  <a:gd name="connsiteY66" fmla="*/ 1828800 h 2816352"/>
                  <a:gd name="connsiteX67" fmla="*/ 1085088 w 1402090"/>
                  <a:gd name="connsiteY67" fmla="*/ 1865376 h 2816352"/>
                  <a:gd name="connsiteX68" fmla="*/ 1097280 w 1402090"/>
                  <a:gd name="connsiteY68" fmla="*/ 2036064 h 2816352"/>
                  <a:gd name="connsiteX69" fmla="*/ 1109472 w 1402090"/>
                  <a:gd name="connsiteY69" fmla="*/ 2097024 h 2816352"/>
                  <a:gd name="connsiteX70" fmla="*/ 1121664 w 1402090"/>
                  <a:gd name="connsiteY70" fmla="*/ 2267712 h 2816352"/>
                  <a:gd name="connsiteX71" fmla="*/ 1158240 w 1402090"/>
                  <a:gd name="connsiteY71" fmla="*/ 2304288 h 2816352"/>
                  <a:gd name="connsiteX72" fmla="*/ 1194816 w 1402090"/>
                  <a:gd name="connsiteY72" fmla="*/ 2377440 h 2816352"/>
                  <a:gd name="connsiteX73" fmla="*/ 1267968 w 1402090"/>
                  <a:gd name="connsiteY73" fmla="*/ 2523744 h 2816352"/>
                  <a:gd name="connsiteX74" fmla="*/ 1280160 w 1402090"/>
                  <a:gd name="connsiteY74" fmla="*/ 2560320 h 2816352"/>
                  <a:gd name="connsiteX75" fmla="*/ 1292352 w 1402090"/>
                  <a:gd name="connsiteY75" fmla="*/ 2596896 h 2816352"/>
                  <a:gd name="connsiteX76" fmla="*/ 1365504 w 1402090"/>
                  <a:gd name="connsiteY76" fmla="*/ 2645664 h 2816352"/>
                  <a:gd name="connsiteX77" fmla="*/ 1377696 w 1402090"/>
                  <a:gd name="connsiteY77" fmla="*/ 2731008 h 2816352"/>
                  <a:gd name="connsiteX78" fmla="*/ 1402080 w 1402090"/>
                  <a:gd name="connsiteY78" fmla="*/ 2816352 h 2816352"/>
                  <a:gd name="connsiteX0" fmla="*/ 646176 w 1402080"/>
                  <a:gd name="connsiteY0" fmla="*/ 0 h 2816352"/>
                  <a:gd name="connsiteX1" fmla="*/ 609600 w 1402080"/>
                  <a:gd name="connsiteY1" fmla="*/ 60960 h 2816352"/>
                  <a:gd name="connsiteX2" fmla="*/ 621792 w 1402080"/>
                  <a:gd name="connsiteY2" fmla="*/ 97536 h 2816352"/>
                  <a:gd name="connsiteX3" fmla="*/ 536448 w 1402080"/>
                  <a:gd name="connsiteY3" fmla="*/ 146304 h 2816352"/>
                  <a:gd name="connsiteX4" fmla="*/ 512064 w 1402080"/>
                  <a:gd name="connsiteY4" fmla="*/ 97536 h 2816352"/>
                  <a:gd name="connsiteX5" fmla="*/ 475488 w 1402080"/>
                  <a:gd name="connsiteY5" fmla="*/ 73152 h 2816352"/>
                  <a:gd name="connsiteX6" fmla="*/ 402336 w 1402080"/>
                  <a:gd name="connsiteY6" fmla="*/ 121920 h 2816352"/>
                  <a:gd name="connsiteX7" fmla="*/ 353568 w 1402080"/>
                  <a:gd name="connsiteY7" fmla="*/ 146304 h 2816352"/>
                  <a:gd name="connsiteX8" fmla="*/ 280416 w 1402080"/>
                  <a:gd name="connsiteY8" fmla="*/ 109728 h 2816352"/>
                  <a:gd name="connsiteX9" fmla="*/ 243840 w 1402080"/>
                  <a:gd name="connsiteY9" fmla="*/ 97536 h 2816352"/>
                  <a:gd name="connsiteX10" fmla="*/ 85344 w 1402080"/>
                  <a:gd name="connsiteY10" fmla="*/ 134112 h 2816352"/>
                  <a:gd name="connsiteX11" fmla="*/ 73152 w 1402080"/>
                  <a:gd name="connsiteY11" fmla="*/ 219456 h 2816352"/>
                  <a:gd name="connsiteX12" fmla="*/ 0 w 1402080"/>
                  <a:gd name="connsiteY12" fmla="*/ 256032 h 2816352"/>
                  <a:gd name="connsiteX13" fmla="*/ 12192 w 1402080"/>
                  <a:gd name="connsiteY13" fmla="*/ 329184 h 2816352"/>
                  <a:gd name="connsiteX14" fmla="*/ 48768 w 1402080"/>
                  <a:gd name="connsiteY14" fmla="*/ 353568 h 2816352"/>
                  <a:gd name="connsiteX15" fmla="*/ 85344 w 1402080"/>
                  <a:gd name="connsiteY15" fmla="*/ 390144 h 2816352"/>
                  <a:gd name="connsiteX16" fmla="*/ 121920 w 1402080"/>
                  <a:gd name="connsiteY16" fmla="*/ 414528 h 2816352"/>
                  <a:gd name="connsiteX17" fmla="*/ 158496 w 1402080"/>
                  <a:gd name="connsiteY17" fmla="*/ 451104 h 2816352"/>
                  <a:gd name="connsiteX18" fmla="*/ 231648 w 1402080"/>
                  <a:gd name="connsiteY18" fmla="*/ 475488 h 2816352"/>
                  <a:gd name="connsiteX19" fmla="*/ 402336 w 1402080"/>
                  <a:gd name="connsiteY19" fmla="*/ 438912 h 2816352"/>
                  <a:gd name="connsiteX20" fmla="*/ 438912 w 1402080"/>
                  <a:gd name="connsiteY20" fmla="*/ 426720 h 2816352"/>
                  <a:gd name="connsiteX21" fmla="*/ 487680 w 1402080"/>
                  <a:gd name="connsiteY21" fmla="*/ 438912 h 2816352"/>
                  <a:gd name="connsiteX22" fmla="*/ 414528 w 1402080"/>
                  <a:gd name="connsiteY22" fmla="*/ 512064 h 2816352"/>
                  <a:gd name="connsiteX23" fmla="*/ 365760 w 1402080"/>
                  <a:gd name="connsiteY23" fmla="*/ 585216 h 2816352"/>
                  <a:gd name="connsiteX24" fmla="*/ 195072 w 1402080"/>
                  <a:gd name="connsiteY24" fmla="*/ 609600 h 2816352"/>
                  <a:gd name="connsiteX25" fmla="*/ 158496 w 1402080"/>
                  <a:gd name="connsiteY25" fmla="*/ 597408 h 2816352"/>
                  <a:gd name="connsiteX26" fmla="*/ 97536 w 1402080"/>
                  <a:gd name="connsiteY26" fmla="*/ 585216 h 2816352"/>
                  <a:gd name="connsiteX27" fmla="*/ 109728 w 1402080"/>
                  <a:gd name="connsiteY27" fmla="*/ 621792 h 2816352"/>
                  <a:gd name="connsiteX28" fmla="*/ 146304 w 1402080"/>
                  <a:gd name="connsiteY28" fmla="*/ 633984 h 2816352"/>
                  <a:gd name="connsiteX29" fmla="*/ 182880 w 1402080"/>
                  <a:gd name="connsiteY29" fmla="*/ 658368 h 2816352"/>
                  <a:gd name="connsiteX30" fmla="*/ 207264 w 1402080"/>
                  <a:gd name="connsiteY30" fmla="*/ 731520 h 2816352"/>
                  <a:gd name="connsiteX31" fmla="*/ 219456 w 1402080"/>
                  <a:gd name="connsiteY31" fmla="*/ 768096 h 2816352"/>
                  <a:gd name="connsiteX32" fmla="*/ 292608 w 1402080"/>
                  <a:gd name="connsiteY32" fmla="*/ 816864 h 2816352"/>
                  <a:gd name="connsiteX33" fmla="*/ 304800 w 1402080"/>
                  <a:gd name="connsiteY33" fmla="*/ 853440 h 2816352"/>
                  <a:gd name="connsiteX34" fmla="*/ 353568 w 1402080"/>
                  <a:gd name="connsiteY34" fmla="*/ 926592 h 2816352"/>
                  <a:gd name="connsiteX35" fmla="*/ 365760 w 1402080"/>
                  <a:gd name="connsiteY35" fmla="*/ 963168 h 2816352"/>
                  <a:gd name="connsiteX36" fmla="*/ 402336 w 1402080"/>
                  <a:gd name="connsiteY36" fmla="*/ 975360 h 2816352"/>
                  <a:gd name="connsiteX37" fmla="*/ 475488 w 1402080"/>
                  <a:gd name="connsiteY37" fmla="*/ 1024128 h 2816352"/>
                  <a:gd name="connsiteX38" fmla="*/ 548640 w 1402080"/>
                  <a:gd name="connsiteY38" fmla="*/ 1060704 h 2816352"/>
                  <a:gd name="connsiteX39" fmla="*/ 646176 w 1402080"/>
                  <a:gd name="connsiteY39" fmla="*/ 1048512 h 2816352"/>
                  <a:gd name="connsiteX40" fmla="*/ 694944 w 1402080"/>
                  <a:gd name="connsiteY40" fmla="*/ 1011936 h 2816352"/>
                  <a:gd name="connsiteX41" fmla="*/ 731520 w 1402080"/>
                  <a:gd name="connsiteY41" fmla="*/ 987552 h 2816352"/>
                  <a:gd name="connsiteX42" fmla="*/ 768096 w 1402080"/>
                  <a:gd name="connsiteY42" fmla="*/ 950976 h 2816352"/>
                  <a:gd name="connsiteX43" fmla="*/ 804672 w 1402080"/>
                  <a:gd name="connsiteY43" fmla="*/ 938784 h 2816352"/>
                  <a:gd name="connsiteX44" fmla="*/ 841248 w 1402080"/>
                  <a:gd name="connsiteY44" fmla="*/ 902208 h 2816352"/>
                  <a:gd name="connsiteX45" fmla="*/ 877824 w 1402080"/>
                  <a:gd name="connsiteY45" fmla="*/ 890016 h 2816352"/>
                  <a:gd name="connsiteX46" fmla="*/ 914400 w 1402080"/>
                  <a:gd name="connsiteY46" fmla="*/ 816864 h 2816352"/>
                  <a:gd name="connsiteX47" fmla="*/ 890016 w 1402080"/>
                  <a:gd name="connsiteY47" fmla="*/ 780288 h 2816352"/>
                  <a:gd name="connsiteX48" fmla="*/ 853440 w 1402080"/>
                  <a:gd name="connsiteY48" fmla="*/ 755904 h 2816352"/>
                  <a:gd name="connsiteX49" fmla="*/ 841248 w 1402080"/>
                  <a:gd name="connsiteY49" fmla="*/ 719328 h 2816352"/>
                  <a:gd name="connsiteX50" fmla="*/ 853440 w 1402080"/>
                  <a:gd name="connsiteY50" fmla="*/ 646176 h 2816352"/>
                  <a:gd name="connsiteX51" fmla="*/ 926592 w 1402080"/>
                  <a:gd name="connsiteY51" fmla="*/ 670560 h 2816352"/>
                  <a:gd name="connsiteX52" fmla="*/ 1048512 w 1402080"/>
                  <a:gd name="connsiteY52" fmla="*/ 682752 h 2816352"/>
                  <a:gd name="connsiteX53" fmla="*/ 963168 w 1402080"/>
                  <a:gd name="connsiteY53" fmla="*/ 768096 h 2816352"/>
                  <a:gd name="connsiteX54" fmla="*/ 975360 w 1402080"/>
                  <a:gd name="connsiteY54" fmla="*/ 816864 h 2816352"/>
                  <a:gd name="connsiteX55" fmla="*/ 999744 w 1402080"/>
                  <a:gd name="connsiteY55" fmla="*/ 853440 h 2816352"/>
                  <a:gd name="connsiteX56" fmla="*/ 975360 w 1402080"/>
                  <a:gd name="connsiteY56" fmla="*/ 890016 h 2816352"/>
                  <a:gd name="connsiteX57" fmla="*/ 963168 w 1402080"/>
                  <a:gd name="connsiteY57" fmla="*/ 926592 h 2816352"/>
                  <a:gd name="connsiteX58" fmla="*/ 999744 w 1402080"/>
                  <a:gd name="connsiteY58" fmla="*/ 963168 h 2816352"/>
                  <a:gd name="connsiteX59" fmla="*/ 1036320 w 1402080"/>
                  <a:gd name="connsiteY59" fmla="*/ 987552 h 2816352"/>
                  <a:gd name="connsiteX60" fmla="*/ 1048512 w 1402080"/>
                  <a:gd name="connsiteY60" fmla="*/ 1024128 h 2816352"/>
                  <a:gd name="connsiteX61" fmla="*/ 1024128 w 1402080"/>
                  <a:gd name="connsiteY61" fmla="*/ 1146048 h 2816352"/>
                  <a:gd name="connsiteX62" fmla="*/ 987552 w 1402080"/>
                  <a:gd name="connsiteY62" fmla="*/ 1182624 h 2816352"/>
                  <a:gd name="connsiteX63" fmla="*/ 987552 w 1402080"/>
                  <a:gd name="connsiteY63" fmla="*/ 1316736 h 2816352"/>
                  <a:gd name="connsiteX64" fmla="*/ 1036320 w 1402080"/>
                  <a:gd name="connsiteY64" fmla="*/ 1389888 h 2816352"/>
                  <a:gd name="connsiteX65" fmla="*/ 1036320 w 1402080"/>
                  <a:gd name="connsiteY65" fmla="*/ 1719072 h 2816352"/>
                  <a:gd name="connsiteX66" fmla="*/ 1072896 w 1402080"/>
                  <a:gd name="connsiteY66" fmla="*/ 1828800 h 2816352"/>
                  <a:gd name="connsiteX67" fmla="*/ 1085088 w 1402080"/>
                  <a:gd name="connsiteY67" fmla="*/ 1865376 h 2816352"/>
                  <a:gd name="connsiteX68" fmla="*/ 1097280 w 1402080"/>
                  <a:gd name="connsiteY68" fmla="*/ 2036064 h 2816352"/>
                  <a:gd name="connsiteX69" fmla="*/ 1109472 w 1402080"/>
                  <a:gd name="connsiteY69" fmla="*/ 2097024 h 2816352"/>
                  <a:gd name="connsiteX70" fmla="*/ 1121664 w 1402080"/>
                  <a:gd name="connsiteY70" fmla="*/ 2267712 h 2816352"/>
                  <a:gd name="connsiteX71" fmla="*/ 1158240 w 1402080"/>
                  <a:gd name="connsiteY71" fmla="*/ 2304288 h 2816352"/>
                  <a:gd name="connsiteX72" fmla="*/ 1194816 w 1402080"/>
                  <a:gd name="connsiteY72" fmla="*/ 2377440 h 2816352"/>
                  <a:gd name="connsiteX73" fmla="*/ 1267968 w 1402080"/>
                  <a:gd name="connsiteY73" fmla="*/ 2523744 h 2816352"/>
                  <a:gd name="connsiteX74" fmla="*/ 1280160 w 1402080"/>
                  <a:gd name="connsiteY74" fmla="*/ 2560320 h 2816352"/>
                  <a:gd name="connsiteX75" fmla="*/ 1292352 w 1402080"/>
                  <a:gd name="connsiteY75" fmla="*/ 2596896 h 2816352"/>
                  <a:gd name="connsiteX76" fmla="*/ 1365504 w 1402080"/>
                  <a:gd name="connsiteY76" fmla="*/ 2645664 h 2816352"/>
                  <a:gd name="connsiteX77" fmla="*/ 1402080 w 1402080"/>
                  <a:gd name="connsiteY77" fmla="*/ 2816352 h 2816352"/>
                  <a:gd name="connsiteX0" fmla="*/ 646176 w 1365504"/>
                  <a:gd name="connsiteY0" fmla="*/ 0 h 2645663"/>
                  <a:gd name="connsiteX1" fmla="*/ 609600 w 1365504"/>
                  <a:gd name="connsiteY1" fmla="*/ 60960 h 2645663"/>
                  <a:gd name="connsiteX2" fmla="*/ 621792 w 1365504"/>
                  <a:gd name="connsiteY2" fmla="*/ 97536 h 2645663"/>
                  <a:gd name="connsiteX3" fmla="*/ 536448 w 1365504"/>
                  <a:gd name="connsiteY3" fmla="*/ 146304 h 2645663"/>
                  <a:gd name="connsiteX4" fmla="*/ 512064 w 1365504"/>
                  <a:gd name="connsiteY4" fmla="*/ 97536 h 2645663"/>
                  <a:gd name="connsiteX5" fmla="*/ 475488 w 1365504"/>
                  <a:gd name="connsiteY5" fmla="*/ 73152 h 2645663"/>
                  <a:gd name="connsiteX6" fmla="*/ 402336 w 1365504"/>
                  <a:gd name="connsiteY6" fmla="*/ 121920 h 2645663"/>
                  <a:gd name="connsiteX7" fmla="*/ 353568 w 1365504"/>
                  <a:gd name="connsiteY7" fmla="*/ 146304 h 2645663"/>
                  <a:gd name="connsiteX8" fmla="*/ 280416 w 1365504"/>
                  <a:gd name="connsiteY8" fmla="*/ 109728 h 2645663"/>
                  <a:gd name="connsiteX9" fmla="*/ 243840 w 1365504"/>
                  <a:gd name="connsiteY9" fmla="*/ 97536 h 2645663"/>
                  <a:gd name="connsiteX10" fmla="*/ 85344 w 1365504"/>
                  <a:gd name="connsiteY10" fmla="*/ 134112 h 2645663"/>
                  <a:gd name="connsiteX11" fmla="*/ 73152 w 1365504"/>
                  <a:gd name="connsiteY11" fmla="*/ 219456 h 2645663"/>
                  <a:gd name="connsiteX12" fmla="*/ 0 w 1365504"/>
                  <a:gd name="connsiteY12" fmla="*/ 256032 h 2645663"/>
                  <a:gd name="connsiteX13" fmla="*/ 12192 w 1365504"/>
                  <a:gd name="connsiteY13" fmla="*/ 329184 h 2645663"/>
                  <a:gd name="connsiteX14" fmla="*/ 48768 w 1365504"/>
                  <a:gd name="connsiteY14" fmla="*/ 353568 h 2645663"/>
                  <a:gd name="connsiteX15" fmla="*/ 85344 w 1365504"/>
                  <a:gd name="connsiteY15" fmla="*/ 390144 h 2645663"/>
                  <a:gd name="connsiteX16" fmla="*/ 121920 w 1365504"/>
                  <a:gd name="connsiteY16" fmla="*/ 414528 h 2645663"/>
                  <a:gd name="connsiteX17" fmla="*/ 158496 w 1365504"/>
                  <a:gd name="connsiteY17" fmla="*/ 451104 h 2645663"/>
                  <a:gd name="connsiteX18" fmla="*/ 231648 w 1365504"/>
                  <a:gd name="connsiteY18" fmla="*/ 475488 h 2645663"/>
                  <a:gd name="connsiteX19" fmla="*/ 402336 w 1365504"/>
                  <a:gd name="connsiteY19" fmla="*/ 438912 h 2645663"/>
                  <a:gd name="connsiteX20" fmla="*/ 438912 w 1365504"/>
                  <a:gd name="connsiteY20" fmla="*/ 426720 h 2645663"/>
                  <a:gd name="connsiteX21" fmla="*/ 487680 w 1365504"/>
                  <a:gd name="connsiteY21" fmla="*/ 438912 h 2645663"/>
                  <a:gd name="connsiteX22" fmla="*/ 414528 w 1365504"/>
                  <a:gd name="connsiteY22" fmla="*/ 512064 h 2645663"/>
                  <a:gd name="connsiteX23" fmla="*/ 365760 w 1365504"/>
                  <a:gd name="connsiteY23" fmla="*/ 585216 h 2645663"/>
                  <a:gd name="connsiteX24" fmla="*/ 195072 w 1365504"/>
                  <a:gd name="connsiteY24" fmla="*/ 609600 h 2645663"/>
                  <a:gd name="connsiteX25" fmla="*/ 158496 w 1365504"/>
                  <a:gd name="connsiteY25" fmla="*/ 597408 h 2645663"/>
                  <a:gd name="connsiteX26" fmla="*/ 97536 w 1365504"/>
                  <a:gd name="connsiteY26" fmla="*/ 585216 h 2645663"/>
                  <a:gd name="connsiteX27" fmla="*/ 109728 w 1365504"/>
                  <a:gd name="connsiteY27" fmla="*/ 621792 h 2645663"/>
                  <a:gd name="connsiteX28" fmla="*/ 146304 w 1365504"/>
                  <a:gd name="connsiteY28" fmla="*/ 633984 h 2645663"/>
                  <a:gd name="connsiteX29" fmla="*/ 182880 w 1365504"/>
                  <a:gd name="connsiteY29" fmla="*/ 658368 h 2645663"/>
                  <a:gd name="connsiteX30" fmla="*/ 207264 w 1365504"/>
                  <a:gd name="connsiteY30" fmla="*/ 731520 h 2645663"/>
                  <a:gd name="connsiteX31" fmla="*/ 219456 w 1365504"/>
                  <a:gd name="connsiteY31" fmla="*/ 768096 h 2645663"/>
                  <a:gd name="connsiteX32" fmla="*/ 292608 w 1365504"/>
                  <a:gd name="connsiteY32" fmla="*/ 816864 h 2645663"/>
                  <a:gd name="connsiteX33" fmla="*/ 304800 w 1365504"/>
                  <a:gd name="connsiteY33" fmla="*/ 853440 h 2645663"/>
                  <a:gd name="connsiteX34" fmla="*/ 353568 w 1365504"/>
                  <a:gd name="connsiteY34" fmla="*/ 926592 h 2645663"/>
                  <a:gd name="connsiteX35" fmla="*/ 365760 w 1365504"/>
                  <a:gd name="connsiteY35" fmla="*/ 963168 h 2645663"/>
                  <a:gd name="connsiteX36" fmla="*/ 402336 w 1365504"/>
                  <a:gd name="connsiteY36" fmla="*/ 975360 h 2645663"/>
                  <a:gd name="connsiteX37" fmla="*/ 475488 w 1365504"/>
                  <a:gd name="connsiteY37" fmla="*/ 1024128 h 2645663"/>
                  <a:gd name="connsiteX38" fmla="*/ 548640 w 1365504"/>
                  <a:gd name="connsiteY38" fmla="*/ 1060704 h 2645663"/>
                  <a:gd name="connsiteX39" fmla="*/ 646176 w 1365504"/>
                  <a:gd name="connsiteY39" fmla="*/ 1048512 h 2645663"/>
                  <a:gd name="connsiteX40" fmla="*/ 694944 w 1365504"/>
                  <a:gd name="connsiteY40" fmla="*/ 1011936 h 2645663"/>
                  <a:gd name="connsiteX41" fmla="*/ 731520 w 1365504"/>
                  <a:gd name="connsiteY41" fmla="*/ 987552 h 2645663"/>
                  <a:gd name="connsiteX42" fmla="*/ 768096 w 1365504"/>
                  <a:gd name="connsiteY42" fmla="*/ 950976 h 2645663"/>
                  <a:gd name="connsiteX43" fmla="*/ 804672 w 1365504"/>
                  <a:gd name="connsiteY43" fmla="*/ 938784 h 2645663"/>
                  <a:gd name="connsiteX44" fmla="*/ 841248 w 1365504"/>
                  <a:gd name="connsiteY44" fmla="*/ 902208 h 2645663"/>
                  <a:gd name="connsiteX45" fmla="*/ 877824 w 1365504"/>
                  <a:gd name="connsiteY45" fmla="*/ 890016 h 2645663"/>
                  <a:gd name="connsiteX46" fmla="*/ 914400 w 1365504"/>
                  <a:gd name="connsiteY46" fmla="*/ 816864 h 2645663"/>
                  <a:gd name="connsiteX47" fmla="*/ 890016 w 1365504"/>
                  <a:gd name="connsiteY47" fmla="*/ 780288 h 2645663"/>
                  <a:gd name="connsiteX48" fmla="*/ 853440 w 1365504"/>
                  <a:gd name="connsiteY48" fmla="*/ 755904 h 2645663"/>
                  <a:gd name="connsiteX49" fmla="*/ 841248 w 1365504"/>
                  <a:gd name="connsiteY49" fmla="*/ 719328 h 2645663"/>
                  <a:gd name="connsiteX50" fmla="*/ 853440 w 1365504"/>
                  <a:gd name="connsiteY50" fmla="*/ 646176 h 2645663"/>
                  <a:gd name="connsiteX51" fmla="*/ 926592 w 1365504"/>
                  <a:gd name="connsiteY51" fmla="*/ 670560 h 2645663"/>
                  <a:gd name="connsiteX52" fmla="*/ 1048512 w 1365504"/>
                  <a:gd name="connsiteY52" fmla="*/ 682752 h 2645663"/>
                  <a:gd name="connsiteX53" fmla="*/ 963168 w 1365504"/>
                  <a:gd name="connsiteY53" fmla="*/ 768096 h 2645663"/>
                  <a:gd name="connsiteX54" fmla="*/ 975360 w 1365504"/>
                  <a:gd name="connsiteY54" fmla="*/ 816864 h 2645663"/>
                  <a:gd name="connsiteX55" fmla="*/ 999744 w 1365504"/>
                  <a:gd name="connsiteY55" fmla="*/ 853440 h 2645663"/>
                  <a:gd name="connsiteX56" fmla="*/ 975360 w 1365504"/>
                  <a:gd name="connsiteY56" fmla="*/ 890016 h 2645663"/>
                  <a:gd name="connsiteX57" fmla="*/ 963168 w 1365504"/>
                  <a:gd name="connsiteY57" fmla="*/ 926592 h 2645663"/>
                  <a:gd name="connsiteX58" fmla="*/ 999744 w 1365504"/>
                  <a:gd name="connsiteY58" fmla="*/ 963168 h 2645663"/>
                  <a:gd name="connsiteX59" fmla="*/ 1036320 w 1365504"/>
                  <a:gd name="connsiteY59" fmla="*/ 987552 h 2645663"/>
                  <a:gd name="connsiteX60" fmla="*/ 1048512 w 1365504"/>
                  <a:gd name="connsiteY60" fmla="*/ 1024128 h 2645663"/>
                  <a:gd name="connsiteX61" fmla="*/ 1024128 w 1365504"/>
                  <a:gd name="connsiteY61" fmla="*/ 1146048 h 2645663"/>
                  <a:gd name="connsiteX62" fmla="*/ 987552 w 1365504"/>
                  <a:gd name="connsiteY62" fmla="*/ 1182624 h 2645663"/>
                  <a:gd name="connsiteX63" fmla="*/ 987552 w 1365504"/>
                  <a:gd name="connsiteY63" fmla="*/ 1316736 h 2645663"/>
                  <a:gd name="connsiteX64" fmla="*/ 1036320 w 1365504"/>
                  <a:gd name="connsiteY64" fmla="*/ 1389888 h 2645663"/>
                  <a:gd name="connsiteX65" fmla="*/ 1036320 w 1365504"/>
                  <a:gd name="connsiteY65" fmla="*/ 1719072 h 2645663"/>
                  <a:gd name="connsiteX66" fmla="*/ 1072896 w 1365504"/>
                  <a:gd name="connsiteY66" fmla="*/ 1828800 h 2645663"/>
                  <a:gd name="connsiteX67" fmla="*/ 1085088 w 1365504"/>
                  <a:gd name="connsiteY67" fmla="*/ 1865376 h 2645663"/>
                  <a:gd name="connsiteX68" fmla="*/ 1097280 w 1365504"/>
                  <a:gd name="connsiteY68" fmla="*/ 2036064 h 2645663"/>
                  <a:gd name="connsiteX69" fmla="*/ 1109472 w 1365504"/>
                  <a:gd name="connsiteY69" fmla="*/ 2097024 h 2645663"/>
                  <a:gd name="connsiteX70" fmla="*/ 1121664 w 1365504"/>
                  <a:gd name="connsiteY70" fmla="*/ 2267712 h 2645663"/>
                  <a:gd name="connsiteX71" fmla="*/ 1158240 w 1365504"/>
                  <a:gd name="connsiteY71" fmla="*/ 2304288 h 2645663"/>
                  <a:gd name="connsiteX72" fmla="*/ 1194816 w 1365504"/>
                  <a:gd name="connsiteY72" fmla="*/ 2377440 h 2645663"/>
                  <a:gd name="connsiteX73" fmla="*/ 1267968 w 1365504"/>
                  <a:gd name="connsiteY73" fmla="*/ 2523744 h 2645663"/>
                  <a:gd name="connsiteX74" fmla="*/ 1280160 w 1365504"/>
                  <a:gd name="connsiteY74" fmla="*/ 2560320 h 2645663"/>
                  <a:gd name="connsiteX75" fmla="*/ 1292352 w 1365504"/>
                  <a:gd name="connsiteY75" fmla="*/ 2596896 h 2645663"/>
                  <a:gd name="connsiteX76" fmla="*/ 1365504 w 1365504"/>
                  <a:gd name="connsiteY76" fmla="*/ 2645664 h 2645663"/>
                  <a:gd name="connsiteX0" fmla="*/ 646176 w 1292352"/>
                  <a:gd name="connsiteY0" fmla="*/ 0 h 2596895"/>
                  <a:gd name="connsiteX1" fmla="*/ 609600 w 1292352"/>
                  <a:gd name="connsiteY1" fmla="*/ 60960 h 2596895"/>
                  <a:gd name="connsiteX2" fmla="*/ 621792 w 1292352"/>
                  <a:gd name="connsiteY2" fmla="*/ 97536 h 2596895"/>
                  <a:gd name="connsiteX3" fmla="*/ 536448 w 1292352"/>
                  <a:gd name="connsiteY3" fmla="*/ 146304 h 2596895"/>
                  <a:gd name="connsiteX4" fmla="*/ 512064 w 1292352"/>
                  <a:gd name="connsiteY4" fmla="*/ 97536 h 2596895"/>
                  <a:gd name="connsiteX5" fmla="*/ 475488 w 1292352"/>
                  <a:gd name="connsiteY5" fmla="*/ 73152 h 2596895"/>
                  <a:gd name="connsiteX6" fmla="*/ 402336 w 1292352"/>
                  <a:gd name="connsiteY6" fmla="*/ 121920 h 2596895"/>
                  <a:gd name="connsiteX7" fmla="*/ 353568 w 1292352"/>
                  <a:gd name="connsiteY7" fmla="*/ 146304 h 2596895"/>
                  <a:gd name="connsiteX8" fmla="*/ 280416 w 1292352"/>
                  <a:gd name="connsiteY8" fmla="*/ 109728 h 2596895"/>
                  <a:gd name="connsiteX9" fmla="*/ 243840 w 1292352"/>
                  <a:gd name="connsiteY9" fmla="*/ 97536 h 2596895"/>
                  <a:gd name="connsiteX10" fmla="*/ 85344 w 1292352"/>
                  <a:gd name="connsiteY10" fmla="*/ 134112 h 2596895"/>
                  <a:gd name="connsiteX11" fmla="*/ 73152 w 1292352"/>
                  <a:gd name="connsiteY11" fmla="*/ 219456 h 2596895"/>
                  <a:gd name="connsiteX12" fmla="*/ 0 w 1292352"/>
                  <a:gd name="connsiteY12" fmla="*/ 256032 h 2596895"/>
                  <a:gd name="connsiteX13" fmla="*/ 12192 w 1292352"/>
                  <a:gd name="connsiteY13" fmla="*/ 329184 h 2596895"/>
                  <a:gd name="connsiteX14" fmla="*/ 48768 w 1292352"/>
                  <a:gd name="connsiteY14" fmla="*/ 353568 h 2596895"/>
                  <a:gd name="connsiteX15" fmla="*/ 85344 w 1292352"/>
                  <a:gd name="connsiteY15" fmla="*/ 390144 h 2596895"/>
                  <a:gd name="connsiteX16" fmla="*/ 121920 w 1292352"/>
                  <a:gd name="connsiteY16" fmla="*/ 414528 h 2596895"/>
                  <a:gd name="connsiteX17" fmla="*/ 158496 w 1292352"/>
                  <a:gd name="connsiteY17" fmla="*/ 451104 h 2596895"/>
                  <a:gd name="connsiteX18" fmla="*/ 231648 w 1292352"/>
                  <a:gd name="connsiteY18" fmla="*/ 475488 h 2596895"/>
                  <a:gd name="connsiteX19" fmla="*/ 402336 w 1292352"/>
                  <a:gd name="connsiteY19" fmla="*/ 438912 h 2596895"/>
                  <a:gd name="connsiteX20" fmla="*/ 438912 w 1292352"/>
                  <a:gd name="connsiteY20" fmla="*/ 426720 h 2596895"/>
                  <a:gd name="connsiteX21" fmla="*/ 487680 w 1292352"/>
                  <a:gd name="connsiteY21" fmla="*/ 438912 h 2596895"/>
                  <a:gd name="connsiteX22" fmla="*/ 414528 w 1292352"/>
                  <a:gd name="connsiteY22" fmla="*/ 512064 h 2596895"/>
                  <a:gd name="connsiteX23" fmla="*/ 365760 w 1292352"/>
                  <a:gd name="connsiteY23" fmla="*/ 585216 h 2596895"/>
                  <a:gd name="connsiteX24" fmla="*/ 195072 w 1292352"/>
                  <a:gd name="connsiteY24" fmla="*/ 609600 h 2596895"/>
                  <a:gd name="connsiteX25" fmla="*/ 158496 w 1292352"/>
                  <a:gd name="connsiteY25" fmla="*/ 597408 h 2596895"/>
                  <a:gd name="connsiteX26" fmla="*/ 97536 w 1292352"/>
                  <a:gd name="connsiteY26" fmla="*/ 585216 h 2596895"/>
                  <a:gd name="connsiteX27" fmla="*/ 109728 w 1292352"/>
                  <a:gd name="connsiteY27" fmla="*/ 621792 h 2596895"/>
                  <a:gd name="connsiteX28" fmla="*/ 146304 w 1292352"/>
                  <a:gd name="connsiteY28" fmla="*/ 633984 h 2596895"/>
                  <a:gd name="connsiteX29" fmla="*/ 182880 w 1292352"/>
                  <a:gd name="connsiteY29" fmla="*/ 658368 h 2596895"/>
                  <a:gd name="connsiteX30" fmla="*/ 207264 w 1292352"/>
                  <a:gd name="connsiteY30" fmla="*/ 731520 h 2596895"/>
                  <a:gd name="connsiteX31" fmla="*/ 219456 w 1292352"/>
                  <a:gd name="connsiteY31" fmla="*/ 768096 h 2596895"/>
                  <a:gd name="connsiteX32" fmla="*/ 292608 w 1292352"/>
                  <a:gd name="connsiteY32" fmla="*/ 816864 h 2596895"/>
                  <a:gd name="connsiteX33" fmla="*/ 304800 w 1292352"/>
                  <a:gd name="connsiteY33" fmla="*/ 853440 h 2596895"/>
                  <a:gd name="connsiteX34" fmla="*/ 353568 w 1292352"/>
                  <a:gd name="connsiteY34" fmla="*/ 926592 h 2596895"/>
                  <a:gd name="connsiteX35" fmla="*/ 365760 w 1292352"/>
                  <a:gd name="connsiteY35" fmla="*/ 963168 h 2596895"/>
                  <a:gd name="connsiteX36" fmla="*/ 402336 w 1292352"/>
                  <a:gd name="connsiteY36" fmla="*/ 975360 h 2596895"/>
                  <a:gd name="connsiteX37" fmla="*/ 475488 w 1292352"/>
                  <a:gd name="connsiteY37" fmla="*/ 1024128 h 2596895"/>
                  <a:gd name="connsiteX38" fmla="*/ 548640 w 1292352"/>
                  <a:gd name="connsiteY38" fmla="*/ 1060704 h 2596895"/>
                  <a:gd name="connsiteX39" fmla="*/ 646176 w 1292352"/>
                  <a:gd name="connsiteY39" fmla="*/ 1048512 h 2596895"/>
                  <a:gd name="connsiteX40" fmla="*/ 694944 w 1292352"/>
                  <a:gd name="connsiteY40" fmla="*/ 1011936 h 2596895"/>
                  <a:gd name="connsiteX41" fmla="*/ 731520 w 1292352"/>
                  <a:gd name="connsiteY41" fmla="*/ 987552 h 2596895"/>
                  <a:gd name="connsiteX42" fmla="*/ 768096 w 1292352"/>
                  <a:gd name="connsiteY42" fmla="*/ 950976 h 2596895"/>
                  <a:gd name="connsiteX43" fmla="*/ 804672 w 1292352"/>
                  <a:gd name="connsiteY43" fmla="*/ 938784 h 2596895"/>
                  <a:gd name="connsiteX44" fmla="*/ 841248 w 1292352"/>
                  <a:gd name="connsiteY44" fmla="*/ 902208 h 2596895"/>
                  <a:gd name="connsiteX45" fmla="*/ 877824 w 1292352"/>
                  <a:gd name="connsiteY45" fmla="*/ 890016 h 2596895"/>
                  <a:gd name="connsiteX46" fmla="*/ 914400 w 1292352"/>
                  <a:gd name="connsiteY46" fmla="*/ 816864 h 2596895"/>
                  <a:gd name="connsiteX47" fmla="*/ 890016 w 1292352"/>
                  <a:gd name="connsiteY47" fmla="*/ 780288 h 2596895"/>
                  <a:gd name="connsiteX48" fmla="*/ 853440 w 1292352"/>
                  <a:gd name="connsiteY48" fmla="*/ 755904 h 2596895"/>
                  <a:gd name="connsiteX49" fmla="*/ 841248 w 1292352"/>
                  <a:gd name="connsiteY49" fmla="*/ 719328 h 2596895"/>
                  <a:gd name="connsiteX50" fmla="*/ 853440 w 1292352"/>
                  <a:gd name="connsiteY50" fmla="*/ 646176 h 2596895"/>
                  <a:gd name="connsiteX51" fmla="*/ 926592 w 1292352"/>
                  <a:gd name="connsiteY51" fmla="*/ 670560 h 2596895"/>
                  <a:gd name="connsiteX52" fmla="*/ 1048512 w 1292352"/>
                  <a:gd name="connsiteY52" fmla="*/ 682752 h 2596895"/>
                  <a:gd name="connsiteX53" fmla="*/ 963168 w 1292352"/>
                  <a:gd name="connsiteY53" fmla="*/ 768096 h 2596895"/>
                  <a:gd name="connsiteX54" fmla="*/ 975360 w 1292352"/>
                  <a:gd name="connsiteY54" fmla="*/ 816864 h 2596895"/>
                  <a:gd name="connsiteX55" fmla="*/ 999744 w 1292352"/>
                  <a:gd name="connsiteY55" fmla="*/ 853440 h 2596895"/>
                  <a:gd name="connsiteX56" fmla="*/ 975360 w 1292352"/>
                  <a:gd name="connsiteY56" fmla="*/ 890016 h 2596895"/>
                  <a:gd name="connsiteX57" fmla="*/ 963168 w 1292352"/>
                  <a:gd name="connsiteY57" fmla="*/ 926592 h 2596895"/>
                  <a:gd name="connsiteX58" fmla="*/ 999744 w 1292352"/>
                  <a:gd name="connsiteY58" fmla="*/ 963168 h 2596895"/>
                  <a:gd name="connsiteX59" fmla="*/ 1036320 w 1292352"/>
                  <a:gd name="connsiteY59" fmla="*/ 987552 h 2596895"/>
                  <a:gd name="connsiteX60" fmla="*/ 1048512 w 1292352"/>
                  <a:gd name="connsiteY60" fmla="*/ 1024128 h 2596895"/>
                  <a:gd name="connsiteX61" fmla="*/ 1024128 w 1292352"/>
                  <a:gd name="connsiteY61" fmla="*/ 1146048 h 2596895"/>
                  <a:gd name="connsiteX62" fmla="*/ 987552 w 1292352"/>
                  <a:gd name="connsiteY62" fmla="*/ 1182624 h 2596895"/>
                  <a:gd name="connsiteX63" fmla="*/ 987552 w 1292352"/>
                  <a:gd name="connsiteY63" fmla="*/ 1316736 h 2596895"/>
                  <a:gd name="connsiteX64" fmla="*/ 1036320 w 1292352"/>
                  <a:gd name="connsiteY64" fmla="*/ 1389888 h 2596895"/>
                  <a:gd name="connsiteX65" fmla="*/ 1036320 w 1292352"/>
                  <a:gd name="connsiteY65" fmla="*/ 1719072 h 2596895"/>
                  <a:gd name="connsiteX66" fmla="*/ 1072896 w 1292352"/>
                  <a:gd name="connsiteY66" fmla="*/ 1828800 h 2596895"/>
                  <a:gd name="connsiteX67" fmla="*/ 1085088 w 1292352"/>
                  <a:gd name="connsiteY67" fmla="*/ 1865376 h 2596895"/>
                  <a:gd name="connsiteX68" fmla="*/ 1097280 w 1292352"/>
                  <a:gd name="connsiteY68" fmla="*/ 2036064 h 2596895"/>
                  <a:gd name="connsiteX69" fmla="*/ 1109472 w 1292352"/>
                  <a:gd name="connsiteY69" fmla="*/ 2097024 h 2596895"/>
                  <a:gd name="connsiteX70" fmla="*/ 1121664 w 1292352"/>
                  <a:gd name="connsiteY70" fmla="*/ 2267712 h 2596895"/>
                  <a:gd name="connsiteX71" fmla="*/ 1158240 w 1292352"/>
                  <a:gd name="connsiteY71" fmla="*/ 2304288 h 2596895"/>
                  <a:gd name="connsiteX72" fmla="*/ 1194816 w 1292352"/>
                  <a:gd name="connsiteY72" fmla="*/ 2377440 h 2596895"/>
                  <a:gd name="connsiteX73" fmla="*/ 1267968 w 1292352"/>
                  <a:gd name="connsiteY73" fmla="*/ 2523744 h 2596895"/>
                  <a:gd name="connsiteX74" fmla="*/ 1280160 w 1292352"/>
                  <a:gd name="connsiteY74" fmla="*/ 2560320 h 2596895"/>
                  <a:gd name="connsiteX75" fmla="*/ 1292352 w 1292352"/>
                  <a:gd name="connsiteY75" fmla="*/ 2596896 h 2596895"/>
                  <a:gd name="connsiteX0" fmla="*/ 646176 w 1280160"/>
                  <a:gd name="connsiteY0" fmla="*/ 0 h 2560319"/>
                  <a:gd name="connsiteX1" fmla="*/ 609600 w 1280160"/>
                  <a:gd name="connsiteY1" fmla="*/ 60960 h 2560319"/>
                  <a:gd name="connsiteX2" fmla="*/ 621792 w 1280160"/>
                  <a:gd name="connsiteY2" fmla="*/ 97536 h 2560319"/>
                  <a:gd name="connsiteX3" fmla="*/ 536448 w 1280160"/>
                  <a:gd name="connsiteY3" fmla="*/ 146304 h 2560319"/>
                  <a:gd name="connsiteX4" fmla="*/ 512064 w 1280160"/>
                  <a:gd name="connsiteY4" fmla="*/ 97536 h 2560319"/>
                  <a:gd name="connsiteX5" fmla="*/ 475488 w 1280160"/>
                  <a:gd name="connsiteY5" fmla="*/ 73152 h 2560319"/>
                  <a:gd name="connsiteX6" fmla="*/ 402336 w 1280160"/>
                  <a:gd name="connsiteY6" fmla="*/ 121920 h 2560319"/>
                  <a:gd name="connsiteX7" fmla="*/ 353568 w 1280160"/>
                  <a:gd name="connsiteY7" fmla="*/ 146304 h 2560319"/>
                  <a:gd name="connsiteX8" fmla="*/ 280416 w 1280160"/>
                  <a:gd name="connsiteY8" fmla="*/ 109728 h 2560319"/>
                  <a:gd name="connsiteX9" fmla="*/ 243840 w 1280160"/>
                  <a:gd name="connsiteY9" fmla="*/ 97536 h 2560319"/>
                  <a:gd name="connsiteX10" fmla="*/ 85344 w 1280160"/>
                  <a:gd name="connsiteY10" fmla="*/ 134112 h 2560319"/>
                  <a:gd name="connsiteX11" fmla="*/ 73152 w 1280160"/>
                  <a:gd name="connsiteY11" fmla="*/ 219456 h 2560319"/>
                  <a:gd name="connsiteX12" fmla="*/ 0 w 1280160"/>
                  <a:gd name="connsiteY12" fmla="*/ 256032 h 2560319"/>
                  <a:gd name="connsiteX13" fmla="*/ 12192 w 1280160"/>
                  <a:gd name="connsiteY13" fmla="*/ 329184 h 2560319"/>
                  <a:gd name="connsiteX14" fmla="*/ 48768 w 1280160"/>
                  <a:gd name="connsiteY14" fmla="*/ 353568 h 2560319"/>
                  <a:gd name="connsiteX15" fmla="*/ 85344 w 1280160"/>
                  <a:gd name="connsiteY15" fmla="*/ 390144 h 2560319"/>
                  <a:gd name="connsiteX16" fmla="*/ 121920 w 1280160"/>
                  <a:gd name="connsiteY16" fmla="*/ 414528 h 2560319"/>
                  <a:gd name="connsiteX17" fmla="*/ 158496 w 1280160"/>
                  <a:gd name="connsiteY17" fmla="*/ 451104 h 2560319"/>
                  <a:gd name="connsiteX18" fmla="*/ 231648 w 1280160"/>
                  <a:gd name="connsiteY18" fmla="*/ 475488 h 2560319"/>
                  <a:gd name="connsiteX19" fmla="*/ 402336 w 1280160"/>
                  <a:gd name="connsiteY19" fmla="*/ 438912 h 2560319"/>
                  <a:gd name="connsiteX20" fmla="*/ 438912 w 1280160"/>
                  <a:gd name="connsiteY20" fmla="*/ 426720 h 2560319"/>
                  <a:gd name="connsiteX21" fmla="*/ 487680 w 1280160"/>
                  <a:gd name="connsiteY21" fmla="*/ 438912 h 2560319"/>
                  <a:gd name="connsiteX22" fmla="*/ 414528 w 1280160"/>
                  <a:gd name="connsiteY22" fmla="*/ 512064 h 2560319"/>
                  <a:gd name="connsiteX23" fmla="*/ 365760 w 1280160"/>
                  <a:gd name="connsiteY23" fmla="*/ 585216 h 2560319"/>
                  <a:gd name="connsiteX24" fmla="*/ 195072 w 1280160"/>
                  <a:gd name="connsiteY24" fmla="*/ 609600 h 2560319"/>
                  <a:gd name="connsiteX25" fmla="*/ 158496 w 1280160"/>
                  <a:gd name="connsiteY25" fmla="*/ 597408 h 2560319"/>
                  <a:gd name="connsiteX26" fmla="*/ 97536 w 1280160"/>
                  <a:gd name="connsiteY26" fmla="*/ 585216 h 2560319"/>
                  <a:gd name="connsiteX27" fmla="*/ 109728 w 1280160"/>
                  <a:gd name="connsiteY27" fmla="*/ 621792 h 2560319"/>
                  <a:gd name="connsiteX28" fmla="*/ 146304 w 1280160"/>
                  <a:gd name="connsiteY28" fmla="*/ 633984 h 2560319"/>
                  <a:gd name="connsiteX29" fmla="*/ 182880 w 1280160"/>
                  <a:gd name="connsiteY29" fmla="*/ 658368 h 2560319"/>
                  <a:gd name="connsiteX30" fmla="*/ 207264 w 1280160"/>
                  <a:gd name="connsiteY30" fmla="*/ 731520 h 2560319"/>
                  <a:gd name="connsiteX31" fmla="*/ 219456 w 1280160"/>
                  <a:gd name="connsiteY31" fmla="*/ 768096 h 2560319"/>
                  <a:gd name="connsiteX32" fmla="*/ 292608 w 1280160"/>
                  <a:gd name="connsiteY32" fmla="*/ 816864 h 2560319"/>
                  <a:gd name="connsiteX33" fmla="*/ 304800 w 1280160"/>
                  <a:gd name="connsiteY33" fmla="*/ 853440 h 2560319"/>
                  <a:gd name="connsiteX34" fmla="*/ 353568 w 1280160"/>
                  <a:gd name="connsiteY34" fmla="*/ 926592 h 2560319"/>
                  <a:gd name="connsiteX35" fmla="*/ 365760 w 1280160"/>
                  <a:gd name="connsiteY35" fmla="*/ 963168 h 2560319"/>
                  <a:gd name="connsiteX36" fmla="*/ 402336 w 1280160"/>
                  <a:gd name="connsiteY36" fmla="*/ 975360 h 2560319"/>
                  <a:gd name="connsiteX37" fmla="*/ 475488 w 1280160"/>
                  <a:gd name="connsiteY37" fmla="*/ 1024128 h 2560319"/>
                  <a:gd name="connsiteX38" fmla="*/ 548640 w 1280160"/>
                  <a:gd name="connsiteY38" fmla="*/ 1060704 h 2560319"/>
                  <a:gd name="connsiteX39" fmla="*/ 646176 w 1280160"/>
                  <a:gd name="connsiteY39" fmla="*/ 1048512 h 2560319"/>
                  <a:gd name="connsiteX40" fmla="*/ 694944 w 1280160"/>
                  <a:gd name="connsiteY40" fmla="*/ 1011936 h 2560319"/>
                  <a:gd name="connsiteX41" fmla="*/ 731520 w 1280160"/>
                  <a:gd name="connsiteY41" fmla="*/ 987552 h 2560319"/>
                  <a:gd name="connsiteX42" fmla="*/ 768096 w 1280160"/>
                  <a:gd name="connsiteY42" fmla="*/ 950976 h 2560319"/>
                  <a:gd name="connsiteX43" fmla="*/ 804672 w 1280160"/>
                  <a:gd name="connsiteY43" fmla="*/ 938784 h 2560319"/>
                  <a:gd name="connsiteX44" fmla="*/ 841248 w 1280160"/>
                  <a:gd name="connsiteY44" fmla="*/ 902208 h 2560319"/>
                  <a:gd name="connsiteX45" fmla="*/ 877824 w 1280160"/>
                  <a:gd name="connsiteY45" fmla="*/ 890016 h 2560319"/>
                  <a:gd name="connsiteX46" fmla="*/ 914400 w 1280160"/>
                  <a:gd name="connsiteY46" fmla="*/ 816864 h 2560319"/>
                  <a:gd name="connsiteX47" fmla="*/ 890016 w 1280160"/>
                  <a:gd name="connsiteY47" fmla="*/ 780288 h 2560319"/>
                  <a:gd name="connsiteX48" fmla="*/ 853440 w 1280160"/>
                  <a:gd name="connsiteY48" fmla="*/ 755904 h 2560319"/>
                  <a:gd name="connsiteX49" fmla="*/ 841248 w 1280160"/>
                  <a:gd name="connsiteY49" fmla="*/ 719328 h 2560319"/>
                  <a:gd name="connsiteX50" fmla="*/ 853440 w 1280160"/>
                  <a:gd name="connsiteY50" fmla="*/ 646176 h 2560319"/>
                  <a:gd name="connsiteX51" fmla="*/ 926592 w 1280160"/>
                  <a:gd name="connsiteY51" fmla="*/ 670560 h 2560319"/>
                  <a:gd name="connsiteX52" fmla="*/ 1048512 w 1280160"/>
                  <a:gd name="connsiteY52" fmla="*/ 682752 h 2560319"/>
                  <a:gd name="connsiteX53" fmla="*/ 963168 w 1280160"/>
                  <a:gd name="connsiteY53" fmla="*/ 768096 h 2560319"/>
                  <a:gd name="connsiteX54" fmla="*/ 975360 w 1280160"/>
                  <a:gd name="connsiteY54" fmla="*/ 816864 h 2560319"/>
                  <a:gd name="connsiteX55" fmla="*/ 999744 w 1280160"/>
                  <a:gd name="connsiteY55" fmla="*/ 853440 h 2560319"/>
                  <a:gd name="connsiteX56" fmla="*/ 975360 w 1280160"/>
                  <a:gd name="connsiteY56" fmla="*/ 890016 h 2560319"/>
                  <a:gd name="connsiteX57" fmla="*/ 963168 w 1280160"/>
                  <a:gd name="connsiteY57" fmla="*/ 926592 h 2560319"/>
                  <a:gd name="connsiteX58" fmla="*/ 999744 w 1280160"/>
                  <a:gd name="connsiteY58" fmla="*/ 963168 h 2560319"/>
                  <a:gd name="connsiteX59" fmla="*/ 1036320 w 1280160"/>
                  <a:gd name="connsiteY59" fmla="*/ 987552 h 2560319"/>
                  <a:gd name="connsiteX60" fmla="*/ 1048512 w 1280160"/>
                  <a:gd name="connsiteY60" fmla="*/ 1024128 h 2560319"/>
                  <a:gd name="connsiteX61" fmla="*/ 1024128 w 1280160"/>
                  <a:gd name="connsiteY61" fmla="*/ 1146048 h 2560319"/>
                  <a:gd name="connsiteX62" fmla="*/ 987552 w 1280160"/>
                  <a:gd name="connsiteY62" fmla="*/ 1182624 h 2560319"/>
                  <a:gd name="connsiteX63" fmla="*/ 987552 w 1280160"/>
                  <a:gd name="connsiteY63" fmla="*/ 1316736 h 2560319"/>
                  <a:gd name="connsiteX64" fmla="*/ 1036320 w 1280160"/>
                  <a:gd name="connsiteY64" fmla="*/ 1389888 h 2560319"/>
                  <a:gd name="connsiteX65" fmla="*/ 1036320 w 1280160"/>
                  <a:gd name="connsiteY65" fmla="*/ 1719072 h 2560319"/>
                  <a:gd name="connsiteX66" fmla="*/ 1072896 w 1280160"/>
                  <a:gd name="connsiteY66" fmla="*/ 1828800 h 2560319"/>
                  <a:gd name="connsiteX67" fmla="*/ 1085088 w 1280160"/>
                  <a:gd name="connsiteY67" fmla="*/ 1865376 h 2560319"/>
                  <a:gd name="connsiteX68" fmla="*/ 1097280 w 1280160"/>
                  <a:gd name="connsiteY68" fmla="*/ 2036064 h 2560319"/>
                  <a:gd name="connsiteX69" fmla="*/ 1109472 w 1280160"/>
                  <a:gd name="connsiteY69" fmla="*/ 2097024 h 2560319"/>
                  <a:gd name="connsiteX70" fmla="*/ 1121664 w 1280160"/>
                  <a:gd name="connsiteY70" fmla="*/ 2267712 h 2560319"/>
                  <a:gd name="connsiteX71" fmla="*/ 1158240 w 1280160"/>
                  <a:gd name="connsiteY71" fmla="*/ 2304288 h 2560319"/>
                  <a:gd name="connsiteX72" fmla="*/ 1194816 w 1280160"/>
                  <a:gd name="connsiteY72" fmla="*/ 2377440 h 2560319"/>
                  <a:gd name="connsiteX73" fmla="*/ 1267968 w 1280160"/>
                  <a:gd name="connsiteY73" fmla="*/ 2523744 h 2560319"/>
                  <a:gd name="connsiteX74" fmla="*/ 1280160 w 1280160"/>
                  <a:gd name="connsiteY74" fmla="*/ 2560320 h 2560319"/>
                  <a:gd name="connsiteX0" fmla="*/ 646176 w 1267968"/>
                  <a:gd name="connsiteY0" fmla="*/ 0 h 2523743"/>
                  <a:gd name="connsiteX1" fmla="*/ 609600 w 1267968"/>
                  <a:gd name="connsiteY1" fmla="*/ 60960 h 2523743"/>
                  <a:gd name="connsiteX2" fmla="*/ 621792 w 1267968"/>
                  <a:gd name="connsiteY2" fmla="*/ 97536 h 2523743"/>
                  <a:gd name="connsiteX3" fmla="*/ 536448 w 1267968"/>
                  <a:gd name="connsiteY3" fmla="*/ 146304 h 2523743"/>
                  <a:gd name="connsiteX4" fmla="*/ 512064 w 1267968"/>
                  <a:gd name="connsiteY4" fmla="*/ 97536 h 2523743"/>
                  <a:gd name="connsiteX5" fmla="*/ 475488 w 1267968"/>
                  <a:gd name="connsiteY5" fmla="*/ 73152 h 2523743"/>
                  <a:gd name="connsiteX6" fmla="*/ 402336 w 1267968"/>
                  <a:gd name="connsiteY6" fmla="*/ 121920 h 2523743"/>
                  <a:gd name="connsiteX7" fmla="*/ 353568 w 1267968"/>
                  <a:gd name="connsiteY7" fmla="*/ 146304 h 2523743"/>
                  <a:gd name="connsiteX8" fmla="*/ 280416 w 1267968"/>
                  <a:gd name="connsiteY8" fmla="*/ 109728 h 2523743"/>
                  <a:gd name="connsiteX9" fmla="*/ 243840 w 1267968"/>
                  <a:gd name="connsiteY9" fmla="*/ 97536 h 2523743"/>
                  <a:gd name="connsiteX10" fmla="*/ 85344 w 1267968"/>
                  <a:gd name="connsiteY10" fmla="*/ 134112 h 2523743"/>
                  <a:gd name="connsiteX11" fmla="*/ 73152 w 1267968"/>
                  <a:gd name="connsiteY11" fmla="*/ 219456 h 2523743"/>
                  <a:gd name="connsiteX12" fmla="*/ 0 w 1267968"/>
                  <a:gd name="connsiteY12" fmla="*/ 256032 h 2523743"/>
                  <a:gd name="connsiteX13" fmla="*/ 12192 w 1267968"/>
                  <a:gd name="connsiteY13" fmla="*/ 329184 h 2523743"/>
                  <a:gd name="connsiteX14" fmla="*/ 48768 w 1267968"/>
                  <a:gd name="connsiteY14" fmla="*/ 353568 h 2523743"/>
                  <a:gd name="connsiteX15" fmla="*/ 85344 w 1267968"/>
                  <a:gd name="connsiteY15" fmla="*/ 390144 h 2523743"/>
                  <a:gd name="connsiteX16" fmla="*/ 121920 w 1267968"/>
                  <a:gd name="connsiteY16" fmla="*/ 414528 h 2523743"/>
                  <a:gd name="connsiteX17" fmla="*/ 158496 w 1267968"/>
                  <a:gd name="connsiteY17" fmla="*/ 451104 h 2523743"/>
                  <a:gd name="connsiteX18" fmla="*/ 231648 w 1267968"/>
                  <a:gd name="connsiteY18" fmla="*/ 475488 h 2523743"/>
                  <a:gd name="connsiteX19" fmla="*/ 402336 w 1267968"/>
                  <a:gd name="connsiteY19" fmla="*/ 438912 h 2523743"/>
                  <a:gd name="connsiteX20" fmla="*/ 438912 w 1267968"/>
                  <a:gd name="connsiteY20" fmla="*/ 426720 h 2523743"/>
                  <a:gd name="connsiteX21" fmla="*/ 487680 w 1267968"/>
                  <a:gd name="connsiteY21" fmla="*/ 438912 h 2523743"/>
                  <a:gd name="connsiteX22" fmla="*/ 414528 w 1267968"/>
                  <a:gd name="connsiteY22" fmla="*/ 512064 h 2523743"/>
                  <a:gd name="connsiteX23" fmla="*/ 365760 w 1267968"/>
                  <a:gd name="connsiteY23" fmla="*/ 585216 h 2523743"/>
                  <a:gd name="connsiteX24" fmla="*/ 195072 w 1267968"/>
                  <a:gd name="connsiteY24" fmla="*/ 609600 h 2523743"/>
                  <a:gd name="connsiteX25" fmla="*/ 158496 w 1267968"/>
                  <a:gd name="connsiteY25" fmla="*/ 597408 h 2523743"/>
                  <a:gd name="connsiteX26" fmla="*/ 97536 w 1267968"/>
                  <a:gd name="connsiteY26" fmla="*/ 585216 h 2523743"/>
                  <a:gd name="connsiteX27" fmla="*/ 109728 w 1267968"/>
                  <a:gd name="connsiteY27" fmla="*/ 621792 h 2523743"/>
                  <a:gd name="connsiteX28" fmla="*/ 146304 w 1267968"/>
                  <a:gd name="connsiteY28" fmla="*/ 633984 h 2523743"/>
                  <a:gd name="connsiteX29" fmla="*/ 182880 w 1267968"/>
                  <a:gd name="connsiteY29" fmla="*/ 658368 h 2523743"/>
                  <a:gd name="connsiteX30" fmla="*/ 207264 w 1267968"/>
                  <a:gd name="connsiteY30" fmla="*/ 731520 h 2523743"/>
                  <a:gd name="connsiteX31" fmla="*/ 219456 w 1267968"/>
                  <a:gd name="connsiteY31" fmla="*/ 768096 h 2523743"/>
                  <a:gd name="connsiteX32" fmla="*/ 292608 w 1267968"/>
                  <a:gd name="connsiteY32" fmla="*/ 816864 h 2523743"/>
                  <a:gd name="connsiteX33" fmla="*/ 304800 w 1267968"/>
                  <a:gd name="connsiteY33" fmla="*/ 853440 h 2523743"/>
                  <a:gd name="connsiteX34" fmla="*/ 353568 w 1267968"/>
                  <a:gd name="connsiteY34" fmla="*/ 926592 h 2523743"/>
                  <a:gd name="connsiteX35" fmla="*/ 365760 w 1267968"/>
                  <a:gd name="connsiteY35" fmla="*/ 963168 h 2523743"/>
                  <a:gd name="connsiteX36" fmla="*/ 402336 w 1267968"/>
                  <a:gd name="connsiteY36" fmla="*/ 975360 h 2523743"/>
                  <a:gd name="connsiteX37" fmla="*/ 475488 w 1267968"/>
                  <a:gd name="connsiteY37" fmla="*/ 1024128 h 2523743"/>
                  <a:gd name="connsiteX38" fmla="*/ 548640 w 1267968"/>
                  <a:gd name="connsiteY38" fmla="*/ 1060704 h 2523743"/>
                  <a:gd name="connsiteX39" fmla="*/ 646176 w 1267968"/>
                  <a:gd name="connsiteY39" fmla="*/ 1048512 h 2523743"/>
                  <a:gd name="connsiteX40" fmla="*/ 694944 w 1267968"/>
                  <a:gd name="connsiteY40" fmla="*/ 1011936 h 2523743"/>
                  <a:gd name="connsiteX41" fmla="*/ 731520 w 1267968"/>
                  <a:gd name="connsiteY41" fmla="*/ 987552 h 2523743"/>
                  <a:gd name="connsiteX42" fmla="*/ 768096 w 1267968"/>
                  <a:gd name="connsiteY42" fmla="*/ 950976 h 2523743"/>
                  <a:gd name="connsiteX43" fmla="*/ 804672 w 1267968"/>
                  <a:gd name="connsiteY43" fmla="*/ 938784 h 2523743"/>
                  <a:gd name="connsiteX44" fmla="*/ 841248 w 1267968"/>
                  <a:gd name="connsiteY44" fmla="*/ 902208 h 2523743"/>
                  <a:gd name="connsiteX45" fmla="*/ 877824 w 1267968"/>
                  <a:gd name="connsiteY45" fmla="*/ 890016 h 2523743"/>
                  <a:gd name="connsiteX46" fmla="*/ 914400 w 1267968"/>
                  <a:gd name="connsiteY46" fmla="*/ 816864 h 2523743"/>
                  <a:gd name="connsiteX47" fmla="*/ 890016 w 1267968"/>
                  <a:gd name="connsiteY47" fmla="*/ 780288 h 2523743"/>
                  <a:gd name="connsiteX48" fmla="*/ 853440 w 1267968"/>
                  <a:gd name="connsiteY48" fmla="*/ 755904 h 2523743"/>
                  <a:gd name="connsiteX49" fmla="*/ 841248 w 1267968"/>
                  <a:gd name="connsiteY49" fmla="*/ 719328 h 2523743"/>
                  <a:gd name="connsiteX50" fmla="*/ 853440 w 1267968"/>
                  <a:gd name="connsiteY50" fmla="*/ 646176 h 2523743"/>
                  <a:gd name="connsiteX51" fmla="*/ 926592 w 1267968"/>
                  <a:gd name="connsiteY51" fmla="*/ 670560 h 2523743"/>
                  <a:gd name="connsiteX52" fmla="*/ 1048512 w 1267968"/>
                  <a:gd name="connsiteY52" fmla="*/ 682752 h 2523743"/>
                  <a:gd name="connsiteX53" fmla="*/ 963168 w 1267968"/>
                  <a:gd name="connsiteY53" fmla="*/ 768096 h 2523743"/>
                  <a:gd name="connsiteX54" fmla="*/ 975360 w 1267968"/>
                  <a:gd name="connsiteY54" fmla="*/ 816864 h 2523743"/>
                  <a:gd name="connsiteX55" fmla="*/ 999744 w 1267968"/>
                  <a:gd name="connsiteY55" fmla="*/ 853440 h 2523743"/>
                  <a:gd name="connsiteX56" fmla="*/ 975360 w 1267968"/>
                  <a:gd name="connsiteY56" fmla="*/ 890016 h 2523743"/>
                  <a:gd name="connsiteX57" fmla="*/ 963168 w 1267968"/>
                  <a:gd name="connsiteY57" fmla="*/ 926592 h 2523743"/>
                  <a:gd name="connsiteX58" fmla="*/ 999744 w 1267968"/>
                  <a:gd name="connsiteY58" fmla="*/ 963168 h 2523743"/>
                  <a:gd name="connsiteX59" fmla="*/ 1036320 w 1267968"/>
                  <a:gd name="connsiteY59" fmla="*/ 987552 h 2523743"/>
                  <a:gd name="connsiteX60" fmla="*/ 1048512 w 1267968"/>
                  <a:gd name="connsiteY60" fmla="*/ 1024128 h 2523743"/>
                  <a:gd name="connsiteX61" fmla="*/ 1024128 w 1267968"/>
                  <a:gd name="connsiteY61" fmla="*/ 1146048 h 2523743"/>
                  <a:gd name="connsiteX62" fmla="*/ 987552 w 1267968"/>
                  <a:gd name="connsiteY62" fmla="*/ 1182624 h 2523743"/>
                  <a:gd name="connsiteX63" fmla="*/ 987552 w 1267968"/>
                  <a:gd name="connsiteY63" fmla="*/ 1316736 h 2523743"/>
                  <a:gd name="connsiteX64" fmla="*/ 1036320 w 1267968"/>
                  <a:gd name="connsiteY64" fmla="*/ 1389888 h 2523743"/>
                  <a:gd name="connsiteX65" fmla="*/ 1036320 w 1267968"/>
                  <a:gd name="connsiteY65" fmla="*/ 1719072 h 2523743"/>
                  <a:gd name="connsiteX66" fmla="*/ 1072896 w 1267968"/>
                  <a:gd name="connsiteY66" fmla="*/ 1828800 h 2523743"/>
                  <a:gd name="connsiteX67" fmla="*/ 1085088 w 1267968"/>
                  <a:gd name="connsiteY67" fmla="*/ 1865376 h 2523743"/>
                  <a:gd name="connsiteX68" fmla="*/ 1097280 w 1267968"/>
                  <a:gd name="connsiteY68" fmla="*/ 2036064 h 2523743"/>
                  <a:gd name="connsiteX69" fmla="*/ 1109472 w 1267968"/>
                  <a:gd name="connsiteY69" fmla="*/ 2097024 h 2523743"/>
                  <a:gd name="connsiteX70" fmla="*/ 1121664 w 1267968"/>
                  <a:gd name="connsiteY70" fmla="*/ 2267712 h 2523743"/>
                  <a:gd name="connsiteX71" fmla="*/ 1158240 w 1267968"/>
                  <a:gd name="connsiteY71" fmla="*/ 2304288 h 2523743"/>
                  <a:gd name="connsiteX72" fmla="*/ 1194816 w 1267968"/>
                  <a:gd name="connsiteY72" fmla="*/ 2377440 h 2523743"/>
                  <a:gd name="connsiteX73" fmla="*/ 1267968 w 1267968"/>
                  <a:gd name="connsiteY73" fmla="*/ 2523744 h 2523743"/>
                  <a:gd name="connsiteX0" fmla="*/ 646176 w 1194816"/>
                  <a:gd name="connsiteY0" fmla="*/ 0 h 2377440"/>
                  <a:gd name="connsiteX1" fmla="*/ 609600 w 1194816"/>
                  <a:gd name="connsiteY1" fmla="*/ 60960 h 2377440"/>
                  <a:gd name="connsiteX2" fmla="*/ 621792 w 1194816"/>
                  <a:gd name="connsiteY2" fmla="*/ 97536 h 2377440"/>
                  <a:gd name="connsiteX3" fmla="*/ 536448 w 1194816"/>
                  <a:gd name="connsiteY3" fmla="*/ 146304 h 2377440"/>
                  <a:gd name="connsiteX4" fmla="*/ 512064 w 1194816"/>
                  <a:gd name="connsiteY4" fmla="*/ 97536 h 2377440"/>
                  <a:gd name="connsiteX5" fmla="*/ 475488 w 1194816"/>
                  <a:gd name="connsiteY5" fmla="*/ 73152 h 2377440"/>
                  <a:gd name="connsiteX6" fmla="*/ 402336 w 1194816"/>
                  <a:gd name="connsiteY6" fmla="*/ 121920 h 2377440"/>
                  <a:gd name="connsiteX7" fmla="*/ 353568 w 1194816"/>
                  <a:gd name="connsiteY7" fmla="*/ 146304 h 2377440"/>
                  <a:gd name="connsiteX8" fmla="*/ 280416 w 1194816"/>
                  <a:gd name="connsiteY8" fmla="*/ 109728 h 2377440"/>
                  <a:gd name="connsiteX9" fmla="*/ 243840 w 1194816"/>
                  <a:gd name="connsiteY9" fmla="*/ 97536 h 2377440"/>
                  <a:gd name="connsiteX10" fmla="*/ 85344 w 1194816"/>
                  <a:gd name="connsiteY10" fmla="*/ 134112 h 2377440"/>
                  <a:gd name="connsiteX11" fmla="*/ 73152 w 1194816"/>
                  <a:gd name="connsiteY11" fmla="*/ 219456 h 2377440"/>
                  <a:gd name="connsiteX12" fmla="*/ 0 w 1194816"/>
                  <a:gd name="connsiteY12" fmla="*/ 256032 h 2377440"/>
                  <a:gd name="connsiteX13" fmla="*/ 12192 w 1194816"/>
                  <a:gd name="connsiteY13" fmla="*/ 329184 h 2377440"/>
                  <a:gd name="connsiteX14" fmla="*/ 48768 w 1194816"/>
                  <a:gd name="connsiteY14" fmla="*/ 353568 h 2377440"/>
                  <a:gd name="connsiteX15" fmla="*/ 85344 w 1194816"/>
                  <a:gd name="connsiteY15" fmla="*/ 390144 h 2377440"/>
                  <a:gd name="connsiteX16" fmla="*/ 121920 w 1194816"/>
                  <a:gd name="connsiteY16" fmla="*/ 414528 h 2377440"/>
                  <a:gd name="connsiteX17" fmla="*/ 158496 w 1194816"/>
                  <a:gd name="connsiteY17" fmla="*/ 451104 h 2377440"/>
                  <a:gd name="connsiteX18" fmla="*/ 231648 w 1194816"/>
                  <a:gd name="connsiteY18" fmla="*/ 475488 h 2377440"/>
                  <a:gd name="connsiteX19" fmla="*/ 402336 w 1194816"/>
                  <a:gd name="connsiteY19" fmla="*/ 438912 h 2377440"/>
                  <a:gd name="connsiteX20" fmla="*/ 438912 w 1194816"/>
                  <a:gd name="connsiteY20" fmla="*/ 426720 h 2377440"/>
                  <a:gd name="connsiteX21" fmla="*/ 487680 w 1194816"/>
                  <a:gd name="connsiteY21" fmla="*/ 438912 h 2377440"/>
                  <a:gd name="connsiteX22" fmla="*/ 414528 w 1194816"/>
                  <a:gd name="connsiteY22" fmla="*/ 512064 h 2377440"/>
                  <a:gd name="connsiteX23" fmla="*/ 365760 w 1194816"/>
                  <a:gd name="connsiteY23" fmla="*/ 585216 h 2377440"/>
                  <a:gd name="connsiteX24" fmla="*/ 195072 w 1194816"/>
                  <a:gd name="connsiteY24" fmla="*/ 609600 h 2377440"/>
                  <a:gd name="connsiteX25" fmla="*/ 158496 w 1194816"/>
                  <a:gd name="connsiteY25" fmla="*/ 597408 h 2377440"/>
                  <a:gd name="connsiteX26" fmla="*/ 97536 w 1194816"/>
                  <a:gd name="connsiteY26" fmla="*/ 585216 h 2377440"/>
                  <a:gd name="connsiteX27" fmla="*/ 109728 w 1194816"/>
                  <a:gd name="connsiteY27" fmla="*/ 621792 h 2377440"/>
                  <a:gd name="connsiteX28" fmla="*/ 146304 w 1194816"/>
                  <a:gd name="connsiteY28" fmla="*/ 633984 h 2377440"/>
                  <a:gd name="connsiteX29" fmla="*/ 182880 w 1194816"/>
                  <a:gd name="connsiteY29" fmla="*/ 658368 h 2377440"/>
                  <a:gd name="connsiteX30" fmla="*/ 207264 w 1194816"/>
                  <a:gd name="connsiteY30" fmla="*/ 731520 h 2377440"/>
                  <a:gd name="connsiteX31" fmla="*/ 219456 w 1194816"/>
                  <a:gd name="connsiteY31" fmla="*/ 768096 h 2377440"/>
                  <a:gd name="connsiteX32" fmla="*/ 292608 w 1194816"/>
                  <a:gd name="connsiteY32" fmla="*/ 816864 h 2377440"/>
                  <a:gd name="connsiteX33" fmla="*/ 304800 w 1194816"/>
                  <a:gd name="connsiteY33" fmla="*/ 853440 h 2377440"/>
                  <a:gd name="connsiteX34" fmla="*/ 353568 w 1194816"/>
                  <a:gd name="connsiteY34" fmla="*/ 926592 h 2377440"/>
                  <a:gd name="connsiteX35" fmla="*/ 365760 w 1194816"/>
                  <a:gd name="connsiteY35" fmla="*/ 963168 h 2377440"/>
                  <a:gd name="connsiteX36" fmla="*/ 402336 w 1194816"/>
                  <a:gd name="connsiteY36" fmla="*/ 975360 h 2377440"/>
                  <a:gd name="connsiteX37" fmla="*/ 475488 w 1194816"/>
                  <a:gd name="connsiteY37" fmla="*/ 1024128 h 2377440"/>
                  <a:gd name="connsiteX38" fmla="*/ 548640 w 1194816"/>
                  <a:gd name="connsiteY38" fmla="*/ 1060704 h 2377440"/>
                  <a:gd name="connsiteX39" fmla="*/ 646176 w 1194816"/>
                  <a:gd name="connsiteY39" fmla="*/ 1048512 h 2377440"/>
                  <a:gd name="connsiteX40" fmla="*/ 694944 w 1194816"/>
                  <a:gd name="connsiteY40" fmla="*/ 1011936 h 2377440"/>
                  <a:gd name="connsiteX41" fmla="*/ 731520 w 1194816"/>
                  <a:gd name="connsiteY41" fmla="*/ 987552 h 2377440"/>
                  <a:gd name="connsiteX42" fmla="*/ 768096 w 1194816"/>
                  <a:gd name="connsiteY42" fmla="*/ 950976 h 2377440"/>
                  <a:gd name="connsiteX43" fmla="*/ 804672 w 1194816"/>
                  <a:gd name="connsiteY43" fmla="*/ 938784 h 2377440"/>
                  <a:gd name="connsiteX44" fmla="*/ 841248 w 1194816"/>
                  <a:gd name="connsiteY44" fmla="*/ 902208 h 2377440"/>
                  <a:gd name="connsiteX45" fmla="*/ 877824 w 1194816"/>
                  <a:gd name="connsiteY45" fmla="*/ 890016 h 2377440"/>
                  <a:gd name="connsiteX46" fmla="*/ 914400 w 1194816"/>
                  <a:gd name="connsiteY46" fmla="*/ 816864 h 2377440"/>
                  <a:gd name="connsiteX47" fmla="*/ 890016 w 1194816"/>
                  <a:gd name="connsiteY47" fmla="*/ 780288 h 2377440"/>
                  <a:gd name="connsiteX48" fmla="*/ 853440 w 1194816"/>
                  <a:gd name="connsiteY48" fmla="*/ 755904 h 2377440"/>
                  <a:gd name="connsiteX49" fmla="*/ 841248 w 1194816"/>
                  <a:gd name="connsiteY49" fmla="*/ 719328 h 2377440"/>
                  <a:gd name="connsiteX50" fmla="*/ 853440 w 1194816"/>
                  <a:gd name="connsiteY50" fmla="*/ 646176 h 2377440"/>
                  <a:gd name="connsiteX51" fmla="*/ 926592 w 1194816"/>
                  <a:gd name="connsiteY51" fmla="*/ 670560 h 2377440"/>
                  <a:gd name="connsiteX52" fmla="*/ 1048512 w 1194816"/>
                  <a:gd name="connsiteY52" fmla="*/ 682752 h 2377440"/>
                  <a:gd name="connsiteX53" fmla="*/ 963168 w 1194816"/>
                  <a:gd name="connsiteY53" fmla="*/ 768096 h 2377440"/>
                  <a:gd name="connsiteX54" fmla="*/ 975360 w 1194816"/>
                  <a:gd name="connsiteY54" fmla="*/ 816864 h 2377440"/>
                  <a:gd name="connsiteX55" fmla="*/ 999744 w 1194816"/>
                  <a:gd name="connsiteY55" fmla="*/ 853440 h 2377440"/>
                  <a:gd name="connsiteX56" fmla="*/ 975360 w 1194816"/>
                  <a:gd name="connsiteY56" fmla="*/ 890016 h 2377440"/>
                  <a:gd name="connsiteX57" fmla="*/ 963168 w 1194816"/>
                  <a:gd name="connsiteY57" fmla="*/ 926592 h 2377440"/>
                  <a:gd name="connsiteX58" fmla="*/ 999744 w 1194816"/>
                  <a:gd name="connsiteY58" fmla="*/ 963168 h 2377440"/>
                  <a:gd name="connsiteX59" fmla="*/ 1036320 w 1194816"/>
                  <a:gd name="connsiteY59" fmla="*/ 987552 h 2377440"/>
                  <a:gd name="connsiteX60" fmla="*/ 1048512 w 1194816"/>
                  <a:gd name="connsiteY60" fmla="*/ 1024128 h 2377440"/>
                  <a:gd name="connsiteX61" fmla="*/ 1024128 w 1194816"/>
                  <a:gd name="connsiteY61" fmla="*/ 1146048 h 2377440"/>
                  <a:gd name="connsiteX62" fmla="*/ 987552 w 1194816"/>
                  <a:gd name="connsiteY62" fmla="*/ 1182624 h 2377440"/>
                  <a:gd name="connsiteX63" fmla="*/ 987552 w 1194816"/>
                  <a:gd name="connsiteY63" fmla="*/ 1316736 h 2377440"/>
                  <a:gd name="connsiteX64" fmla="*/ 1036320 w 1194816"/>
                  <a:gd name="connsiteY64" fmla="*/ 1389888 h 2377440"/>
                  <a:gd name="connsiteX65" fmla="*/ 1036320 w 1194816"/>
                  <a:gd name="connsiteY65" fmla="*/ 1719072 h 2377440"/>
                  <a:gd name="connsiteX66" fmla="*/ 1072896 w 1194816"/>
                  <a:gd name="connsiteY66" fmla="*/ 1828800 h 2377440"/>
                  <a:gd name="connsiteX67" fmla="*/ 1085088 w 1194816"/>
                  <a:gd name="connsiteY67" fmla="*/ 1865376 h 2377440"/>
                  <a:gd name="connsiteX68" fmla="*/ 1097280 w 1194816"/>
                  <a:gd name="connsiteY68" fmla="*/ 2036064 h 2377440"/>
                  <a:gd name="connsiteX69" fmla="*/ 1109472 w 1194816"/>
                  <a:gd name="connsiteY69" fmla="*/ 2097024 h 2377440"/>
                  <a:gd name="connsiteX70" fmla="*/ 1121664 w 1194816"/>
                  <a:gd name="connsiteY70" fmla="*/ 2267712 h 2377440"/>
                  <a:gd name="connsiteX71" fmla="*/ 1158240 w 1194816"/>
                  <a:gd name="connsiteY71" fmla="*/ 2304288 h 2377440"/>
                  <a:gd name="connsiteX72" fmla="*/ 1194816 w 1194816"/>
                  <a:gd name="connsiteY72" fmla="*/ 2377440 h 2377440"/>
                  <a:gd name="connsiteX0" fmla="*/ 646176 w 1158240"/>
                  <a:gd name="connsiteY0" fmla="*/ 0 h 2304288"/>
                  <a:gd name="connsiteX1" fmla="*/ 609600 w 1158240"/>
                  <a:gd name="connsiteY1" fmla="*/ 60960 h 2304288"/>
                  <a:gd name="connsiteX2" fmla="*/ 621792 w 1158240"/>
                  <a:gd name="connsiteY2" fmla="*/ 97536 h 2304288"/>
                  <a:gd name="connsiteX3" fmla="*/ 536448 w 1158240"/>
                  <a:gd name="connsiteY3" fmla="*/ 146304 h 2304288"/>
                  <a:gd name="connsiteX4" fmla="*/ 512064 w 1158240"/>
                  <a:gd name="connsiteY4" fmla="*/ 97536 h 2304288"/>
                  <a:gd name="connsiteX5" fmla="*/ 475488 w 1158240"/>
                  <a:gd name="connsiteY5" fmla="*/ 73152 h 2304288"/>
                  <a:gd name="connsiteX6" fmla="*/ 402336 w 1158240"/>
                  <a:gd name="connsiteY6" fmla="*/ 121920 h 2304288"/>
                  <a:gd name="connsiteX7" fmla="*/ 353568 w 1158240"/>
                  <a:gd name="connsiteY7" fmla="*/ 146304 h 2304288"/>
                  <a:gd name="connsiteX8" fmla="*/ 280416 w 1158240"/>
                  <a:gd name="connsiteY8" fmla="*/ 109728 h 2304288"/>
                  <a:gd name="connsiteX9" fmla="*/ 243840 w 1158240"/>
                  <a:gd name="connsiteY9" fmla="*/ 97536 h 2304288"/>
                  <a:gd name="connsiteX10" fmla="*/ 85344 w 1158240"/>
                  <a:gd name="connsiteY10" fmla="*/ 134112 h 2304288"/>
                  <a:gd name="connsiteX11" fmla="*/ 73152 w 1158240"/>
                  <a:gd name="connsiteY11" fmla="*/ 219456 h 2304288"/>
                  <a:gd name="connsiteX12" fmla="*/ 0 w 1158240"/>
                  <a:gd name="connsiteY12" fmla="*/ 256032 h 2304288"/>
                  <a:gd name="connsiteX13" fmla="*/ 12192 w 1158240"/>
                  <a:gd name="connsiteY13" fmla="*/ 329184 h 2304288"/>
                  <a:gd name="connsiteX14" fmla="*/ 48768 w 1158240"/>
                  <a:gd name="connsiteY14" fmla="*/ 353568 h 2304288"/>
                  <a:gd name="connsiteX15" fmla="*/ 85344 w 1158240"/>
                  <a:gd name="connsiteY15" fmla="*/ 390144 h 2304288"/>
                  <a:gd name="connsiteX16" fmla="*/ 121920 w 1158240"/>
                  <a:gd name="connsiteY16" fmla="*/ 414528 h 2304288"/>
                  <a:gd name="connsiteX17" fmla="*/ 158496 w 1158240"/>
                  <a:gd name="connsiteY17" fmla="*/ 451104 h 2304288"/>
                  <a:gd name="connsiteX18" fmla="*/ 231648 w 1158240"/>
                  <a:gd name="connsiteY18" fmla="*/ 475488 h 2304288"/>
                  <a:gd name="connsiteX19" fmla="*/ 402336 w 1158240"/>
                  <a:gd name="connsiteY19" fmla="*/ 438912 h 2304288"/>
                  <a:gd name="connsiteX20" fmla="*/ 438912 w 1158240"/>
                  <a:gd name="connsiteY20" fmla="*/ 426720 h 2304288"/>
                  <a:gd name="connsiteX21" fmla="*/ 487680 w 1158240"/>
                  <a:gd name="connsiteY21" fmla="*/ 438912 h 2304288"/>
                  <a:gd name="connsiteX22" fmla="*/ 414528 w 1158240"/>
                  <a:gd name="connsiteY22" fmla="*/ 512064 h 2304288"/>
                  <a:gd name="connsiteX23" fmla="*/ 365760 w 1158240"/>
                  <a:gd name="connsiteY23" fmla="*/ 585216 h 2304288"/>
                  <a:gd name="connsiteX24" fmla="*/ 195072 w 1158240"/>
                  <a:gd name="connsiteY24" fmla="*/ 609600 h 2304288"/>
                  <a:gd name="connsiteX25" fmla="*/ 158496 w 1158240"/>
                  <a:gd name="connsiteY25" fmla="*/ 597408 h 2304288"/>
                  <a:gd name="connsiteX26" fmla="*/ 97536 w 1158240"/>
                  <a:gd name="connsiteY26" fmla="*/ 585216 h 2304288"/>
                  <a:gd name="connsiteX27" fmla="*/ 109728 w 1158240"/>
                  <a:gd name="connsiteY27" fmla="*/ 621792 h 2304288"/>
                  <a:gd name="connsiteX28" fmla="*/ 146304 w 1158240"/>
                  <a:gd name="connsiteY28" fmla="*/ 633984 h 2304288"/>
                  <a:gd name="connsiteX29" fmla="*/ 182880 w 1158240"/>
                  <a:gd name="connsiteY29" fmla="*/ 658368 h 2304288"/>
                  <a:gd name="connsiteX30" fmla="*/ 207264 w 1158240"/>
                  <a:gd name="connsiteY30" fmla="*/ 731520 h 2304288"/>
                  <a:gd name="connsiteX31" fmla="*/ 219456 w 1158240"/>
                  <a:gd name="connsiteY31" fmla="*/ 768096 h 2304288"/>
                  <a:gd name="connsiteX32" fmla="*/ 292608 w 1158240"/>
                  <a:gd name="connsiteY32" fmla="*/ 816864 h 2304288"/>
                  <a:gd name="connsiteX33" fmla="*/ 304800 w 1158240"/>
                  <a:gd name="connsiteY33" fmla="*/ 853440 h 2304288"/>
                  <a:gd name="connsiteX34" fmla="*/ 353568 w 1158240"/>
                  <a:gd name="connsiteY34" fmla="*/ 926592 h 2304288"/>
                  <a:gd name="connsiteX35" fmla="*/ 365760 w 1158240"/>
                  <a:gd name="connsiteY35" fmla="*/ 963168 h 2304288"/>
                  <a:gd name="connsiteX36" fmla="*/ 402336 w 1158240"/>
                  <a:gd name="connsiteY36" fmla="*/ 975360 h 2304288"/>
                  <a:gd name="connsiteX37" fmla="*/ 475488 w 1158240"/>
                  <a:gd name="connsiteY37" fmla="*/ 1024128 h 2304288"/>
                  <a:gd name="connsiteX38" fmla="*/ 548640 w 1158240"/>
                  <a:gd name="connsiteY38" fmla="*/ 1060704 h 2304288"/>
                  <a:gd name="connsiteX39" fmla="*/ 646176 w 1158240"/>
                  <a:gd name="connsiteY39" fmla="*/ 1048512 h 2304288"/>
                  <a:gd name="connsiteX40" fmla="*/ 694944 w 1158240"/>
                  <a:gd name="connsiteY40" fmla="*/ 1011936 h 2304288"/>
                  <a:gd name="connsiteX41" fmla="*/ 731520 w 1158240"/>
                  <a:gd name="connsiteY41" fmla="*/ 987552 h 2304288"/>
                  <a:gd name="connsiteX42" fmla="*/ 768096 w 1158240"/>
                  <a:gd name="connsiteY42" fmla="*/ 950976 h 2304288"/>
                  <a:gd name="connsiteX43" fmla="*/ 804672 w 1158240"/>
                  <a:gd name="connsiteY43" fmla="*/ 938784 h 2304288"/>
                  <a:gd name="connsiteX44" fmla="*/ 841248 w 1158240"/>
                  <a:gd name="connsiteY44" fmla="*/ 902208 h 2304288"/>
                  <a:gd name="connsiteX45" fmla="*/ 877824 w 1158240"/>
                  <a:gd name="connsiteY45" fmla="*/ 890016 h 2304288"/>
                  <a:gd name="connsiteX46" fmla="*/ 914400 w 1158240"/>
                  <a:gd name="connsiteY46" fmla="*/ 816864 h 2304288"/>
                  <a:gd name="connsiteX47" fmla="*/ 890016 w 1158240"/>
                  <a:gd name="connsiteY47" fmla="*/ 780288 h 2304288"/>
                  <a:gd name="connsiteX48" fmla="*/ 853440 w 1158240"/>
                  <a:gd name="connsiteY48" fmla="*/ 755904 h 2304288"/>
                  <a:gd name="connsiteX49" fmla="*/ 841248 w 1158240"/>
                  <a:gd name="connsiteY49" fmla="*/ 719328 h 2304288"/>
                  <a:gd name="connsiteX50" fmla="*/ 853440 w 1158240"/>
                  <a:gd name="connsiteY50" fmla="*/ 646176 h 2304288"/>
                  <a:gd name="connsiteX51" fmla="*/ 926592 w 1158240"/>
                  <a:gd name="connsiteY51" fmla="*/ 670560 h 2304288"/>
                  <a:gd name="connsiteX52" fmla="*/ 1048512 w 1158240"/>
                  <a:gd name="connsiteY52" fmla="*/ 682752 h 2304288"/>
                  <a:gd name="connsiteX53" fmla="*/ 963168 w 1158240"/>
                  <a:gd name="connsiteY53" fmla="*/ 768096 h 2304288"/>
                  <a:gd name="connsiteX54" fmla="*/ 975360 w 1158240"/>
                  <a:gd name="connsiteY54" fmla="*/ 816864 h 2304288"/>
                  <a:gd name="connsiteX55" fmla="*/ 999744 w 1158240"/>
                  <a:gd name="connsiteY55" fmla="*/ 853440 h 2304288"/>
                  <a:gd name="connsiteX56" fmla="*/ 975360 w 1158240"/>
                  <a:gd name="connsiteY56" fmla="*/ 890016 h 2304288"/>
                  <a:gd name="connsiteX57" fmla="*/ 963168 w 1158240"/>
                  <a:gd name="connsiteY57" fmla="*/ 926592 h 2304288"/>
                  <a:gd name="connsiteX58" fmla="*/ 999744 w 1158240"/>
                  <a:gd name="connsiteY58" fmla="*/ 963168 h 2304288"/>
                  <a:gd name="connsiteX59" fmla="*/ 1036320 w 1158240"/>
                  <a:gd name="connsiteY59" fmla="*/ 987552 h 2304288"/>
                  <a:gd name="connsiteX60" fmla="*/ 1048512 w 1158240"/>
                  <a:gd name="connsiteY60" fmla="*/ 1024128 h 2304288"/>
                  <a:gd name="connsiteX61" fmla="*/ 1024128 w 1158240"/>
                  <a:gd name="connsiteY61" fmla="*/ 1146048 h 2304288"/>
                  <a:gd name="connsiteX62" fmla="*/ 987552 w 1158240"/>
                  <a:gd name="connsiteY62" fmla="*/ 1182624 h 2304288"/>
                  <a:gd name="connsiteX63" fmla="*/ 987552 w 1158240"/>
                  <a:gd name="connsiteY63" fmla="*/ 1316736 h 2304288"/>
                  <a:gd name="connsiteX64" fmla="*/ 1036320 w 1158240"/>
                  <a:gd name="connsiteY64" fmla="*/ 1389888 h 2304288"/>
                  <a:gd name="connsiteX65" fmla="*/ 1036320 w 1158240"/>
                  <a:gd name="connsiteY65" fmla="*/ 1719072 h 2304288"/>
                  <a:gd name="connsiteX66" fmla="*/ 1072896 w 1158240"/>
                  <a:gd name="connsiteY66" fmla="*/ 1828800 h 2304288"/>
                  <a:gd name="connsiteX67" fmla="*/ 1085088 w 1158240"/>
                  <a:gd name="connsiteY67" fmla="*/ 1865376 h 2304288"/>
                  <a:gd name="connsiteX68" fmla="*/ 1097280 w 1158240"/>
                  <a:gd name="connsiteY68" fmla="*/ 2036064 h 2304288"/>
                  <a:gd name="connsiteX69" fmla="*/ 1109472 w 1158240"/>
                  <a:gd name="connsiteY69" fmla="*/ 2097024 h 2304288"/>
                  <a:gd name="connsiteX70" fmla="*/ 1121664 w 1158240"/>
                  <a:gd name="connsiteY70" fmla="*/ 2267712 h 2304288"/>
                  <a:gd name="connsiteX71" fmla="*/ 1158240 w 1158240"/>
                  <a:gd name="connsiteY71" fmla="*/ 2304288 h 2304288"/>
                  <a:gd name="connsiteX0" fmla="*/ 646176 w 1121664"/>
                  <a:gd name="connsiteY0" fmla="*/ 0 h 2267712"/>
                  <a:gd name="connsiteX1" fmla="*/ 609600 w 1121664"/>
                  <a:gd name="connsiteY1" fmla="*/ 60960 h 2267712"/>
                  <a:gd name="connsiteX2" fmla="*/ 621792 w 1121664"/>
                  <a:gd name="connsiteY2" fmla="*/ 97536 h 2267712"/>
                  <a:gd name="connsiteX3" fmla="*/ 536448 w 1121664"/>
                  <a:gd name="connsiteY3" fmla="*/ 146304 h 2267712"/>
                  <a:gd name="connsiteX4" fmla="*/ 512064 w 1121664"/>
                  <a:gd name="connsiteY4" fmla="*/ 97536 h 2267712"/>
                  <a:gd name="connsiteX5" fmla="*/ 475488 w 1121664"/>
                  <a:gd name="connsiteY5" fmla="*/ 73152 h 2267712"/>
                  <a:gd name="connsiteX6" fmla="*/ 402336 w 1121664"/>
                  <a:gd name="connsiteY6" fmla="*/ 121920 h 2267712"/>
                  <a:gd name="connsiteX7" fmla="*/ 353568 w 1121664"/>
                  <a:gd name="connsiteY7" fmla="*/ 146304 h 2267712"/>
                  <a:gd name="connsiteX8" fmla="*/ 280416 w 1121664"/>
                  <a:gd name="connsiteY8" fmla="*/ 109728 h 2267712"/>
                  <a:gd name="connsiteX9" fmla="*/ 243840 w 1121664"/>
                  <a:gd name="connsiteY9" fmla="*/ 97536 h 2267712"/>
                  <a:gd name="connsiteX10" fmla="*/ 85344 w 1121664"/>
                  <a:gd name="connsiteY10" fmla="*/ 134112 h 2267712"/>
                  <a:gd name="connsiteX11" fmla="*/ 73152 w 1121664"/>
                  <a:gd name="connsiteY11" fmla="*/ 219456 h 2267712"/>
                  <a:gd name="connsiteX12" fmla="*/ 0 w 1121664"/>
                  <a:gd name="connsiteY12" fmla="*/ 256032 h 2267712"/>
                  <a:gd name="connsiteX13" fmla="*/ 12192 w 1121664"/>
                  <a:gd name="connsiteY13" fmla="*/ 329184 h 2267712"/>
                  <a:gd name="connsiteX14" fmla="*/ 48768 w 1121664"/>
                  <a:gd name="connsiteY14" fmla="*/ 353568 h 2267712"/>
                  <a:gd name="connsiteX15" fmla="*/ 85344 w 1121664"/>
                  <a:gd name="connsiteY15" fmla="*/ 390144 h 2267712"/>
                  <a:gd name="connsiteX16" fmla="*/ 121920 w 1121664"/>
                  <a:gd name="connsiteY16" fmla="*/ 414528 h 2267712"/>
                  <a:gd name="connsiteX17" fmla="*/ 158496 w 1121664"/>
                  <a:gd name="connsiteY17" fmla="*/ 451104 h 2267712"/>
                  <a:gd name="connsiteX18" fmla="*/ 231648 w 1121664"/>
                  <a:gd name="connsiteY18" fmla="*/ 475488 h 2267712"/>
                  <a:gd name="connsiteX19" fmla="*/ 402336 w 1121664"/>
                  <a:gd name="connsiteY19" fmla="*/ 438912 h 2267712"/>
                  <a:gd name="connsiteX20" fmla="*/ 438912 w 1121664"/>
                  <a:gd name="connsiteY20" fmla="*/ 426720 h 2267712"/>
                  <a:gd name="connsiteX21" fmla="*/ 487680 w 1121664"/>
                  <a:gd name="connsiteY21" fmla="*/ 438912 h 2267712"/>
                  <a:gd name="connsiteX22" fmla="*/ 414528 w 1121664"/>
                  <a:gd name="connsiteY22" fmla="*/ 512064 h 2267712"/>
                  <a:gd name="connsiteX23" fmla="*/ 365760 w 1121664"/>
                  <a:gd name="connsiteY23" fmla="*/ 585216 h 2267712"/>
                  <a:gd name="connsiteX24" fmla="*/ 195072 w 1121664"/>
                  <a:gd name="connsiteY24" fmla="*/ 609600 h 2267712"/>
                  <a:gd name="connsiteX25" fmla="*/ 158496 w 1121664"/>
                  <a:gd name="connsiteY25" fmla="*/ 597408 h 2267712"/>
                  <a:gd name="connsiteX26" fmla="*/ 97536 w 1121664"/>
                  <a:gd name="connsiteY26" fmla="*/ 585216 h 2267712"/>
                  <a:gd name="connsiteX27" fmla="*/ 109728 w 1121664"/>
                  <a:gd name="connsiteY27" fmla="*/ 621792 h 2267712"/>
                  <a:gd name="connsiteX28" fmla="*/ 146304 w 1121664"/>
                  <a:gd name="connsiteY28" fmla="*/ 633984 h 2267712"/>
                  <a:gd name="connsiteX29" fmla="*/ 182880 w 1121664"/>
                  <a:gd name="connsiteY29" fmla="*/ 658368 h 2267712"/>
                  <a:gd name="connsiteX30" fmla="*/ 207264 w 1121664"/>
                  <a:gd name="connsiteY30" fmla="*/ 731520 h 2267712"/>
                  <a:gd name="connsiteX31" fmla="*/ 219456 w 1121664"/>
                  <a:gd name="connsiteY31" fmla="*/ 768096 h 2267712"/>
                  <a:gd name="connsiteX32" fmla="*/ 292608 w 1121664"/>
                  <a:gd name="connsiteY32" fmla="*/ 816864 h 2267712"/>
                  <a:gd name="connsiteX33" fmla="*/ 304800 w 1121664"/>
                  <a:gd name="connsiteY33" fmla="*/ 853440 h 2267712"/>
                  <a:gd name="connsiteX34" fmla="*/ 353568 w 1121664"/>
                  <a:gd name="connsiteY34" fmla="*/ 926592 h 2267712"/>
                  <a:gd name="connsiteX35" fmla="*/ 365760 w 1121664"/>
                  <a:gd name="connsiteY35" fmla="*/ 963168 h 2267712"/>
                  <a:gd name="connsiteX36" fmla="*/ 402336 w 1121664"/>
                  <a:gd name="connsiteY36" fmla="*/ 975360 h 2267712"/>
                  <a:gd name="connsiteX37" fmla="*/ 475488 w 1121664"/>
                  <a:gd name="connsiteY37" fmla="*/ 1024128 h 2267712"/>
                  <a:gd name="connsiteX38" fmla="*/ 548640 w 1121664"/>
                  <a:gd name="connsiteY38" fmla="*/ 1060704 h 2267712"/>
                  <a:gd name="connsiteX39" fmla="*/ 646176 w 1121664"/>
                  <a:gd name="connsiteY39" fmla="*/ 1048512 h 2267712"/>
                  <a:gd name="connsiteX40" fmla="*/ 694944 w 1121664"/>
                  <a:gd name="connsiteY40" fmla="*/ 1011936 h 2267712"/>
                  <a:gd name="connsiteX41" fmla="*/ 731520 w 1121664"/>
                  <a:gd name="connsiteY41" fmla="*/ 987552 h 2267712"/>
                  <a:gd name="connsiteX42" fmla="*/ 768096 w 1121664"/>
                  <a:gd name="connsiteY42" fmla="*/ 950976 h 2267712"/>
                  <a:gd name="connsiteX43" fmla="*/ 804672 w 1121664"/>
                  <a:gd name="connsiteY43" fmla="*/ 938784 h 2267712"/>
                  <a:gd name="connsiteX44" fmla="*/ 841248 w 1121664"/>
                  <a:gd name="connsiteY44" fmla="*/ 902208 h 2267712"/>
                  <a:gd name="connsiteX45" fmla="*/ 877824 w 1121664"/>
                  <a:gd name="connsiteY45" fmla="*/ 890016 h 2267712"/>
                  <a:gd name="connsiteX46" fmla="*/ 914400 w 1121664"/>
                  <a:gd name="connsiteY46" fmla="*/ 816864 h 2267712"/>
                  <a:gd name="connsiteX47" fmla="*/ 890016 w 1121664"/>
                  <a:gd name="connsiteY47" fmla="*/ 780288 h 2267712"/>
                  <a:gd name="connsiteX48" fmla="*/ 853440 w 1121664"/>
                  <a:gd name="connsiteY48" fmla="*/ 755904 h 2267712"/>
                  <a:gd name="connsiteX49" fmla="*/ 841248 w 1121664"/>
                  <a:gd name="connsiteY49" fmla="*/ 719328 h 2267712"/>
                  <a:gd name="connsiteX50" fmla="*/ 853440 w 1121664"/>
                  <a:gd name="connsiteY50" fmla="*/ 646176 h 2267712"/>
                  <a:gd name="connsiteX51" fmla="*/ 926592 w 1121664"/>
                  <a:gd name="connsiteY51" fmla="*/ 670560 h 2267712"/>
                  <a:gd name="connsiteX52" fmla="*/ 1048512 w 1121664"/>
                  <a:gd name="connsiteY52" fmla="*/ 682752 h 2267712"/>
                  <a:gd name="connsiteX53" fmla="*/ 963168 w 1121664"/>
                  <a:gd name="connsiteY53" fmla="*/ 768096 h 2267712"/>
                  <a:gd name="connsiteX54" fmla="*/ 975360 w 1121664"/>
                  <a:gd name="connsiteY54" fmla="*/ 816864 h 2267712"/>
                  <a:gd name="connsiteX55" fmla="*/ 999744 w 1121664"/>
                  <a:gd name="connsiteY55" fmla="*/ 853440 h 2267712"/>
                  <a:gd name="connsiteX56" fmla="*/ 975360 w 1121664"/>
                  <a:gd name="connsiteY56" fmla="*/ 890016 h 2267712"/>
                  <a:gd name="connsiteX57" fmla="*/ 963168 w 1121664"/>
                  <a:gd name="connsiteY57" fmla="*/ 926592 h 2267712"/>
                  <a:gd name="connsiteX58" fmla="*/ 999744 w 1121664"/>
                  <a:gd name="connsiteY58" fmla="*/ 963168 h 2267712"/>
                  <a:gd name="connsiteX59" fmla="*/ 1036320 w 1121664"/>
                  <a:gd name="connsiteY59" fmla="*/ 987552 h 2267712"/>
                  <a:gd name="connsiteX60" fmla="*/ 1048512 w 1121664"/>
                  <a:gd name="connsiteY60" fmla="*/ 1024128 h 2267712"/>
                  <a:gd name="connsiteX61" fmla="*/ 1024128 w 1121664"/>
                  <a:gd name="connsiteY61" fmla="*/ 1146048 h 2267712"/>
                  <a:gd name="connsiteX62" fmla="*/ 987552 w 1121664"/>
                  <a:gd name="connsiteY62" fmla="*/ 1182624 h 2267712"/>
                  <a:gd name="connsiteX63" fmla="*/ 987552 w 1121664"/>
                  <a:gd name="connsiteY63" fmla="*/ 1316736 h 2267712"/>
                  <a:gd name="connsiteX64" fmla="*/ 1036320 w 1121664"/>
                  <a:gd name="connsiteY64" fmla="*/ 1389888 h 2267712"/>
                  <a:gd name="connsiteX65" fmla="*/ 1036320 w 1121664"/>
                  <a:gd name="connsiteY65" fmla="*/ 1719072 h 2267712"/>
                  <a:gd name="connsiteX66" fmla="*/ 1072896 w 1121664"/>
                  <a:gd name="connsiteY66" fmla="*/ 1828800 h 2267712"/>
                  <a:gd name="connsiteX67" fmla="*/ 1085088 w 1121664"/>
                  <a:gd name="connsiteY67" fmla="*/ 1865376 h 2267712"/>
                  <a:gd name="connsiteX68" fmla="*/ 1097280 w 1121664"/>
                  <a:gd name="connsiteY68" fmla="*/ 2036064 h 2267712"/>
                  <a:gd name="connsiteX69" fmla="*/ 1109472 w 1121664"/>
                  <a:gd name="connsiteY69" fmla="*/ 2097024 h 2267712"/>
                  <a:gd name="connsiteX70" fmla="*/ 1121664 w 1121664"/>
                  <a:gd name="connsiteY70" fmla="*/ 2267712 h 2267712"/>
                  <a:gd name="connsiteX0" fmla="*/ 646176 w 1109472"/>
                  <a:gd name="connsiteY0" fmla="*/ 0 h 2097023"/>
                  <a:gd name="connsiteX1" fmla="*/ 609600 w 1109472"/>
                  <a:gd name="connsiteY1" fmla="*/ 60960 h 2097023"/>
                  <a:gd name="connsiteX2" fmla="*/ 621792 w 1109472"/>
                  <a:gd name="connsiteY2" fmla="*/ 97536 h 2097023"/>
                  <a:gd name="connsiteX3" fmla="*/ 536448 w 1109472"/>
                  <a:gd name="connsiteY3" fmla="*/ 146304 h 2097023"/>
                  <a:gd name="connsiteX4" fmla="*/ 512064 w 1109472"/>
                  <a:gd name="connsiteY4" fmla="*/ 97536 h 2097023"/>
                  <a:gd name="connsiteX5" fmla="*/ 475488 w 1109472"/>
                  <a:gd name="connsiteY5" fmla="*/ 73152 h 2097023"/>
                  <a:gd name="connsiteX6" fmla="*/ 402336 w 1109472"/>
                  <a:gd name="connsiteY6" fmla="*/ 121920 h 2097023"/>
                  <a:gd name="connsiteX7" fmla="*/ 353568 w 1109472"/>
                  <a:gd name="connsiteY7" fmla="*/ 146304 h 2097023"/>
                  <a:gd name="connsiteX8" fmla="*/ 280416 w 1109472"/>
                  <a:gd name="connsiteY8" fmla="*/ 109728 h 2097023"/>
                  <a:gd name="connsiteX9" fmla="*/ 243840 w 1109472"/>
                  <a:gd name="connsiteY9" fmla="*/ 97536 h 2097023"/>
                  <a:gd name="connsiteX10" fmla="*/ 85344 w 1109472"/>
                  <a:gd name="connsiteY10" fmla="*/ 134112 h 2097023"/>
                  <a:gd name="connsiteX11" fmla="*/ 73152 w 1109472"/>
                  <a:gd name="connsiteY11" fmla="*/ 219456 h 2097023"/>
                  <a:gd name="connsiteX12" fmla="*/ 0 w 1109472"/>
                  <a:gd name="connsiteY12" fmla="*/ 256032 h 2097023"/>
                  <a:gd name="connsiteX13" fmla="*/ 12192 w 1109472"/>
                  <a:gd name="connsiteY13" fmla="*/ 329184 h 2097023"/>
                  <a:gd name="connsiteX14" fmla="*/ 48768 w 1109472"/>
                  <a:gd name="connsiteY14" fmla="*/ 353568 h 2097023"/>
                  <a:gd name="connsiteX15" fmla="*/ 85344 w 1109472"/>
                  <a:gd name="connsiteY15" fmla="*/ 390144 h 2097023"/>
                  <a:gd name="connsiteX16" fmla="*/ 121920 w 1109472"/>
                  <a:gd name="connsiteY16" fmla="*/ 414528 h 2097023"/>
                  <a:gd name="connsiteX17" fmla="*/ 158496 w 1109472"/>
                  <a:gd name="connsiteY17" fmla="*/ 451104 h 2097023"/>
                  <a:gd name="connsiteX18" fmla="*/ 231648 w 1109472"/>
                  <a:gd name="connsiteY18" fmla="*/ 475488 h 2097023"/>
                  <a:gd name="connsiteX19" fmla="*/ 402336 w 1109472"/>
                  <a:gd name="connsiteY19" fmla="*/ 438912 h 2097023"/>
                  <a:gd name="connsiteX20" fmla="*/ 438912 w 1109472"/>
                  <a:gd name="connsiteY20" fmla="*/ 426720 h 2097023"/>
                  <a:gd name="connsiteX21" fmla="*/ 487680 w 1109472"/>
                  <a:gd name="connsiteY21" fmla="*/ 438912 h 2097023"/>
                  <a:gd name="connsiteX22" fmla="*/ 414528 w 1109472"/>
                  <a:gd name="connsiteY22" fmla="*/ 512064 h 2097023"/>
                  <a:gd name="connsiteX23" fmla="*/ 365760 w 1109472"/>
                  <a:gd name="connsiteY23" fmla="*/ 585216 h 2097023"/>
                  <a:gd name="connsiteX24" fmla="*/ 195072 w 1109472"/>
                  <a:gd name="connsiteY24" fmla="*/ 609600 h 2097023"/>
                  <a:gd name="connsiteX25" fmla="*/ 158496 w 1109472"/>
                  <a:gd name="connsiteY25" fmla="*/ 597408 h 2097023"/>
                  <a:gd name="connsiteX26" fmla="*/ 97536 w 1109472"/>
                  <a:gd name="connsiteY26" fmla="*/ 585216 h 2097023"/>
                  <a:gd name="connsiteX27" fmla="*/ 109728 w 1109472"/>
                  <a:gd name="connsiteY27" fmla="*/ 621792 h 2097023"/>
                  <a:gd name="connsiteX28" fmla="*/ 146304 w 1109472"/>
                  <a:gd name="connsiteY28" fmla="*/ 633984 h 2097023"/>
                  <a:gd name="connsiteX29" fmla="*/ 182880 w 1109472"/>
                  <a:gd name="connsiteY29" fmla="*/ 658368 h 2097023"/>
                  <a:gd name="connsiteX30" fmla="*/ 207264 w 1109472"/>
                  <a:gd name="connsiteY30" fmla="*/ 731520 h 2097023"/>
                  <a:gd name="connsiteX31" fmla="*/ 219456 w 1109472"/>
                  <a:gd name="connsiteY31" fmla="*/ 768096 h 2097023"/>
                  <a:gd name="connsiteX32" fmla="*/ 292608 w 1109472"/>
                  <a:gd name="connsiteY32" fmla="*/ 816864 h 2097023"/>
                  <a:gd name="connsiteX33" fmla="*/ 304800 w 1109472"/>
                  <a:gd name="connsiteY33" fmla="*/ 853440 h 2097023"/>
                  <a:gd name="connsiteX34" fmla="*/ 353568 w 1109472"/>
                  <a:gd name="connsiteY34" fmla="*/ 926592 h 2097023"/>
                  <a:gd name="connsiteX35" fmla="*/ 365760 w 1109472"/>
                  <a:gd name="connsiteY35" fmla="*/ 963168 h 2097023"/>
                  <a:gd name="connsiteX36" fmla="*/ 402336 w 1109472"/>
                  <a:gd name="connsiteY36" fmla="*/ 975360 h 2097023"/>
                  <a:gd name="connsiteX37" fmla="*/ 475488 w 1109472"/>
                  <a:gd name="connsiteY37" fmla="*/ 1024128 h 2097023"/>
                  <a:gd name="connsiteX38" fmla="*/ 548640 w 1109472"/>
                  <a:gd name="connsiteY38" fmla="*/ 1060704 h 2097023"/>
                  <a:gd name="connsiteX39" fmla="*/ 646176 w 1109472"/>
                  <a:gd name="connsiteY39" fmla="*/ 1048512 h 2097023"/>
                  <a:gd name="connsiteX40" fmla="*/ 694944 w 1109472"/>
                  <a:gd name="connsiteY40" fmla="*/ 1011936 h 2097023"/>
                  <a:gd name="connsiteX41" fmla="*/ 731520 w 1109472"/>
                  <a:gd name="connsiteY41" fmla="*/ 987552 h 2097023"/>
                  <a:gd name="connsiteX42" fmla="*/ 768096 w 1109472"/>
                  <a:gd name="connsiteY42" fmla="*/ 950976 h 2097023"/>
                  <a:gd name="connsiteX43" fmla="*/ 804672 w 1109472"/>
                  <a:gd name="connsiteY43" fmla="*/ 938784 h 2097023"/>
                  <a:gd name="connsiteX44" fmla="*/ 841248 w 1109472"/>
                  <a:gd name="connsiteY44" fmla="*/ 902208 h 2097023"/>
                  <a:gd name="connsiteX45" fmla="*/ 877824 w 1109472"/>
                  <a:gd name="connsiteY45" fmla="*/ 890016 h 2097023"/>
                  <a:gd name="connsiteX46" fmla="*/ 914400 w 1109472"/>
                  <a:gd name="connsiteY46" fmla="*/ 816864 h 2097023"/>
                  <a:gd name="connsiteX47" fmla="*/ 890016 w 1109472"/>
                  <a:gd name="connsiteY47" fmla="*/ 780288 h 2097023"/>
                  <a:gd name="connsiteX48" fmla="*/ 853440 w 1109472"/>
                  <a:gd name="connsiteY48" fmla="*/ 755904 h 2097023"/>
                  <a:gd name="connsiteX49" fmla="*/ 841248 w 1109472"/>
                  <a:gd name="connsiteY49" fmla="*/ 719328 h 2097023"/>
                  <a:gd name="connsiteX50" fmla="*/ 853440 w 1109472"/>
                  <a:gd name="connsiteY50" fmla="*/ 646176 h 2097023"/>
                  <a:gd name="connsiteX51" fmla="*/ 926592 w 1109472"/>
                  <a:gd name="connsiteY51" fmla="*/ 670560 h 2097023"/>
                  <a:gd name="connsiteX52" fmla="*/ 1048512 w 1109472"/>
                  <a:gd name="connsiteY52" fmla="*/ 682752 h 2097023"/>
                  <a:gd name="connsiteX53" fmla="*/ 963168 w 1109472"/>
                  <a:gd name="connsiteY53" fmla="*/ 768096 h 2097023"/>
                  <a:gd name="connsiteX54" fmla="*/ 975360 w 1109472"/>
                  <a:gd name="connsiteY54" fmla="*/ 816864 h 2097023"/>
                  <a:gd name="connsiteX55" fmla="*/ 999744 w 1109472"/>
                  <a:gd name="connsiteY55" fmla="*/ 853440 h 2097023"/>
                  <a:gd name="connsiteX56" fmla="*/ 975360 w 1109472"/>
                  <a:gd name="connsiteY56" fmla="*/ 890016 h 2097023"/>
                  <a:gd name="connsiteX57" fmla="*/ 963168 w 1109472"/>
                  <a:gd name="connsiteY57" fmla="*/ 926592 h 2097023"/>
                  <a:gd name="connsiteX58" fmla="*/ 999744 w 1109472"/>
                  <a:gd name="connsiteY58" fmla="*/ 963168 h 2097023"/>
                  <a:gd name="connsiteX59" fmla="*/ 1036320 w 1109472"/>
                  <a:gd name="connsiteY59" fmla="*/ 987552 h 2097023"/>
                  <a:gd name="connsiteX60" fmla="*/ 1048512 w 1109472"/>
                  <a:gd name="connsiteY60" fmla="*/ 1024128 h 2097023"/>
                  <a:gd name="connsiteX61" fmla="*/ 1024128 w 1109472"/>
                  <a:gd name="connsiteY61" fmla="*/ 1146048 h 2097023"/>
                  <a:gd name="connsiteX62" fmla="*/ 987552 w 1109472"/>
                  <a:gd name="connsiteY62" fmla="*/ 1182624 h 2097023"/>
                  <a:gd name="connsiteX63" fmla="*/ 987552 w 1109472"/>
                  <a:gd name="connsiteY63" fmla="*/ 1316736 h 2097023"/>
                  <a:gd name="connsiteX64" fmla="*/ 1036320 w 1109472"/>
                  <a:gd name="connsiteY64" fmla="*/ 1389888 h 2097023"/>
                  <a:gd name="connsiteX65" fmla="*/ 1036320 w 1109472"/>
                  <a:gd name="connsiteY65" fmla="*/ 1719072 h 2097023"/>
                  <a:gd name="connsiteX66" fmla="*/ 1072896 w 1109472"/>
                  <a:gd name="connsiteY66" fmla="*/ 1828800 h 2097023"/>
                  <a:gd name="connsiteX67" fmla="*/ 1085088 w 1109472"/>
                  <a:gd name="connsiteY67" fmla="*/ 1865376 h 2097023"/>
                  <a:gd name="connsiteX68" fmla="*/ 1097280 w 1109472"/>
                  <a:gd name="connsiteY68" fmla="*/ 2036064 h 2097023"/>
                  <a:gd name="connsiteX69" fmla="*/ 1109472 w 1109472"/>
                  <a:gd name="connsiteY69" fmla="*/ 2097024 h 2097023"/>
                  <a:gd name="connsiteX0" fmla="*/ 646176 w 1097280"/>
                  <a:gd name="connsiteY0" fmla="*/ 0 h 2036063"/>
                  <a:gd name="connsiteX1" fmla="*/ 609600 w 1097280"/>
                  <a:gd name="connsiteY1" fmla="*/ 60960 h 2036063"/>
                  <a:gd name="connsiteX2" fmla="*/ 621792 w 1097280"/>
                  <a:gd name="connsiteY2" fmla="*/ 97536 h 2036063"/>
                  <a:gd name="connsiteX3" fmla="*/ 536448 w 1097280"/>
                  <a:gd name="connsiteY3" fmla="*/ 146304 h 2036063"/>
                  <a:gd name="connsiteX4" fmla="*/ 512064 w 1097280"/>
                  <a:gd name="connsiteY4" fmla="*/ 97536 h 2036063"/>
                  <a:gd name="connsiteX5" fmla="*/ 475488 w 1097280"/>
                  <a:gd name="connsiteY5" fmla="*/ 73152 h 2036063"/>
                  <a:gd name="connsiteX6" fmla="*/ 402336 w 1097280"/>
                  <a:gd name="connsiteY6" fmla="*/ 121920 h 2036063"/>
                  <a:gd name="connsiteX7" fmla="*/ 353568 w 1097280"/>
                  <a:gd name="connsiteY7" fmla="*/ 146304 h 2036063"/>
                  <a:gd name="connsiteX8" fmla="*/ 280416 w 1097280"/>
                  <a:gd name="connsiteY8" fmla="*/ 109728 h 2036063"/>
                  <a:gd name="connsiteX9" fmla="*/ 243840 w 1097280"/>
                  <a:gd name="connsiteY9" fmla="*/ 97536 h 2036063"/>
                  <a:gd name="connsiteX10" fmla="*/ 85344 w 1097280"/>
                  <a:gd name="connsiteY10" fmla="*/ 134112 h 2036063"/>
                  <a:gd name="connsiteX11" fmla="*/ 73152 w 1097280"/>
                  <a:gd name="connsiteY11" fmla="*/ 219456 h 2036063"/>
                  <a:gd name="connsiteX12" fmla="*/ 0 w 1097280"/>
                  <a:gd name="connsiteY12" fmla="*/ 256032 h 2036063"/>
                  <a:gd name="connsiteX13" fmla="*/ 12192 w 1097280"/>
                  <a:gd name="connsiteY13" fmla="*/ 329184 h 2036063"/>
                  <a:gd name="connsiteX14" fmla="*/ 48768 w 1097280"/>
                  <a:gd name="connsiteY14" fmla="*/ 353568 h 2036063"/>
                  <a:gd name="connsiteX15" fmla="*/ 85344 w 1097280"/>
                  <a:gd name="connsiteY15" fmla="*/ 390144 h 2036063"/>
                  <a:gd name="connsiteX16" fmla="*/ 121920 w 1097280"/>
                  <a:gd name="connsiteY16" fmla="*/ 414528 h 2036063"/>
                  <a:gd name="connsiteX17" fmla="*/ 158496 w 1097280"/>
                  <a:gd name="connsiteY17" fmla="*/ 451104 h 2036063"/>
                  <a:gd name="connsiteX18" fmla="*/ 231648 w 1097280"/>
                  <a:gd name="connsiteY18" fmla="*/ 475488 h 2036063"/>
                  <a:gd name="connsiteX19" fmla="*/ 402336 w 1097280"/>
                  <a:gd name="connsiteY19" fmla="*/ 438912 h 2036063"/>
                  <a:gd name="connsiteX20" fmla="*/ 438912 w 1097280"/>
                  <a:gd name="connsiteY20" fmla="*/ 426720 h 2036063"/>
                  <a:gd name="connsiteX21" fmla="*/ 487680 w 1097280"/>
                  <a:gd name="connsiteY21" fmla="*/ 438912 h 2036063"/>
                  <a:gd name="connsiteX22" fmla="*/ 414528 w 1097280"/>
                  <a:gd name="connsiteY22" fmla="*/ 512064 h 2036063"/>
                  <a:gd name="connsiteX23" fmla="*/ 365760 w 1097280"/>
                  <a:gd name="connsiteY23" fmla="*/ 585216 h 2036063"/>
                  <a:gd name="connsiteX24" fmla="*/ 195072 w 1097280"/>
                  <a:gd name="connsiteY24" fmla="*/ 609600 h 2036063"/>
                  <a:gd name="connsiteX25" fmla="*/ 158496 w 1097280"/>
                  <a:gd name="connsiteY25" fmla="*/ 597408 h 2036063"/>
                  <a:gd name="connsiteX26" fmla="*/ 97536 w 1097280"/>
                  <a:gd name="connsiteY26" fmla="*/ 585216 h 2036063"/>
                  <a:gd name="connsiteX27" fmla="*/ 109728 w 1097280"/>
                  <a:gd name="connsiteY27" fmla="*/ 621792 h 2036063"/>
                  <a:gd name="connsiteX28" fmla="*/ 146304 w 1097280"/>
                  <a:gd name="connsiteY28" fmla="*/ 633984 h 2036063"/>
                  <a:gd name="connsiteX29" fmla="*/ 182880 w 1097280"/>
                  <a:gd name="connsiteY29" fmla="*/ 658368 h 2036063"/>
                  <a:gd name="connsiteX30" fmla="*/ 207264 w 1097280"/>
                  <a:gd name="connsiteY30" fmla="*/ 731520 h 2036063"/>
                  <a:gd name="connsiteX31" fmla="*/ 219456 w 1097280"/>
                  <a:gd name="connsiteY31" fmla="*/ 768096 h 2036063"/>
                  <a:gd name="connsiteX32" fmla="*/ 292608 w 1097280"/>
                  <a:gd name="connsiteY32" fmla="*/ 816864 h 2036063"/>
                  <a:gd name="connsiteX33" fmla="*/ 304800 w 1097280"/>
                  <a:gd name="connsiteY33" fmla="*/ 853440 h 2036063"/>
                  <a:gd name="connsiteX34" fmla="*/ 353568 w 1097280"/>
                  <a:gd name="connsiteY34" fmla="*/ 926592 h 2036063"/>
                  <a:gd name="connsiteX35" fmla="*/ 365760 w 1097280"/>
                  <a:gd name="connsiteY35" fmla="*/ 963168 h 2036063"/>
                  <a:gd name="connsiteX36" fmla="*/ 402336 w 1097280"/>
                  <a:gd name="connsiteY36" fmla="*/ 975360 h 2036063"/>
                  <a:gd name="connsiteX37" fmla="*/ 475488 w 1097280"/>
                  <a:gd name="connsiteY37" fmla="*/ 1024128 h 2036063"/>
                  <a:gd name="connsiteX38" fmla="*/ 548640 w 1097280"/>
                  <a:gd name="connsiteY38" fmla="*/ 1060704 h 2036063"/>
                  <a:gd name="connsiteX39" fmla="*/ 646176 w 1097280"/>
                  <a:gd name="connsiteY39" fmla="*/ 1048512 h 2036063"/>
                  <a:gd name="connsiteX40" fmla="*/ 694944 w 1097280"/>
                  <a:gd name="connsiteY40" fmla="*/ 1011936 h 2036063"/>
                  <a:gd name="connsiteX41" fmla="*/ 731520 w 1097280"/>
                  <a:gd name="connsiteY41" fmla="*/ 987552 h 2036063"/>
                  <a:gd name="connsiteX42" fmla="*/ 768096 w 1097280"/>
                  <a:gd name="connsiteY42" fmla="*/ 950976 h 2036063"/>
                  <a:gd name="connsiteX43" fmla="*/ 804672 w 1097280"/>
                  <a:gd name="connsiteY43" fmla="*/ 938784 h 2036063"/>
                  <a:gd name="connsiteX44" fmla="*/ 841248 w 1097280"/>
                  <a:gd name="connsiteY44" fmla="*/ 902208 h 2036063"/>
                  <a:gd name="connsiteX45" fmla="*/ 877824 w 1097280"/>
                  <a:gd name="connsiteY45" fmla="*/ 890016 h 2036063"/>
                  <a:gd name="connsiteX46" fmla="*/ 914400 w 1097280"/>
                  <a:gd name="connsiteY46" fmla="*/ 816864 h 2036063"/>
                  <a:gd name="connsiteX47" fmla="*/ 890016 w 1097280"/>
                  <a:gd name="connsiteY47" fmla="*/ 780288 h 2036063"/>
                  <a:gd name="connsiteX48" fmla="*/ 853440 w 1097280"/>
                  <a:gd name="connsiteY48" fmla="*/ 755904 h 2036063"/>
                  <a:gd name="connsiteX49" fmla="*/ 841248 w 1097280"/>
                  <a:gd name="connsiteY49" fmla="*/ 719328 h 2036063"/>
                  <a:gd name="connsiteX50" fmla="*/ 853440 w 1097280"/>
                  <a:gd name="connsiteY50" fmla="*/ 646176 h 2036063"/>
                  <a:gd name="connsiteX51" fmla="*/ 926592 w 1097280"/>
                  <a:gd name="connsiteY51" fmla="*/ 670560 h 2036063"/>
                  <a:gd name="connsiteX52" fmla="*/ 1048512 w 1097280"/>
                  <a:gd name="connsiteY52" fmla="*/ 682752 h 2036063"/>
                  <a:gd name="connsiteX53" fmla="*/ 963168 w 1097280"/>
                  <a:gd name="connsiteY53" fmla="*/ 768096 h 2036063"/>
                  <a:gd name="connsiteX54" fmla="*/ 975360 w 1097280"/>
                  <a:gd name="connsiteY54" fmla="*/ 816864 h 2036063"/>
                  <a:gd name="connsiteX55" fmla="*/ 999744 w 1097280"/>
                  <a:gd name="connsiteY55" fmla="*/ 853440 h 2036063"/>
                  <a:gd name="connsiteX56" fmla="*/ 975360 w 1097280"/>
                  <a:gd name="connsiteY56" fmla="*/ 890016 h 2036063"/>
                  <a:gd name="connsiteX57" fmla="*/ 963168 w 1097280"/>
                  <a:gd name="connsiteY57" fmla="*/ 926592 h 2036063"/>
                  <a:gd name="connsiteX58" fmla="*/ 999744 w 1097280"/>
                  <a:gd name="connsiteY58" fmla="*/ 963168 h 2036063"/>
                  <a:gd name="connsiteX59" fmla="*/ 1036320 w 1097280"/>
                  <a:gd name="connsiteY59" fmla="*/ 987552 h 2036063"/>
                  <a:gd name="connsiteX60" fmla="*/ 1048512 w 1097280"/>
                  <a:gd name="connsiteY60" fmla="*/ 1024128 h 2036063"/>
                  <a:gd name="connsiteX61" fmla="*/ 1024128 w 1097280"/>
                  <a:gd name="connsiteY61" fmla="*/ 1146048 h 2036063"/>
                  <a:gd name="connsiteX62" fmla="*/ 987552 w 1097280"/>
                  <a:gd name="connsiteY62" fmla="*/ 1182624 h 2036063"/>
                  <a:gd name="connsiteX63" fmla="*/ 987552 w 1097280"/>
                  <a:gd name="connsiteY63" fmla="*/ 1316736 h 2036063"/>
                  <a:gd name="connsiteX64" fmla="*/ 1036320 w 1097280"/>
                  <a:gd name="connsiteY64" fmla="*/ 1389888 h 2036063"/>
                  <a:gd name="connsiteX65" fmla="*/ 1036320 w 1097280"/>
                  <a:gd name="connsiteY65" fmla="*/ 1719072 h 2036063"/>
                  <a:gd name="connsiteX66" fmla="*/ 1072896 w 1097280"/>
                  <a:gd name="connsiteY66" fmla="*/ 1828800 h 2036063"/>
                  <a:gd name="connsiteX67" fmla="*/ 1085088 w 1097280"/>
                  <a:gd name="connsiteY67" fmla="*/ 1865376 h 2036063"/>
                  <a:gd name="connsiteX68" fmla="*/ 1097280 w 1097280"/>
                  <a:gd name="connsiteY68" fmla="*/ 2036064 h 2036063"/>
                  <a:gd name="connsiteX0" fmla="*/ 646176 w 1085088"/>
                  <a:gd name="connsiteY0" fmla="*/ 0 h 1865376"/>
                  <a:gd name="connsiteX1" fmla="*/ 609600 w 1085088"/>
                  <a:gd name="connsiteY1" fmla="*/ 60960 h 1865376"/>
                  <a:gd name="connsiteX2" fmla="*/ 621792 w 1085088"/>
                  <a:gd name="connsiteY2" fmla="*/ 97536 h 1865376"/>
                  <a:gd name="connsiteX3" fmla="*/ 536448 w 1085088"/>
                  <a:gd name="connsiteY3" fmla="*/ 146304 h 1865376"/>
                  <a:gd name="connsiteX4" fmla="*/ 512064 w 1085088"/>
                  <a:gd name="connsiteY4" fmla="*/ 97536 h 1865376"/>
                  <a:gd name="connsiteX5" fmla="*/ 475488 w 1085088"/>
                  <a:gd name="connsiteY5" fmla="*/ 73152 h 1865376"/>
                  <a:gd name="connsiteX6" fmla="*/ 402336 w 1085088"/>
                  <a:gd name="connsiteY6" fmla="*/ 121920 h 1865376"/>
                  <a:gd name="connsiteX7" fmla="*/ 353568 w 1085088"/>
                  <a:gd name="connsiteY7" fmla="*/ 146304 h 1865376"/>
                  <a:gd name="connsiteX8" fmla="*/ 280416 w 1085088"/>
                  <a:gd name="connsiteY8" fmla="*/ 109728 h 1865376"/>
                  <a:gd name="connsiteX9" fmla="*/ 243840 w 1085088"/>
                  <a:gd name="connsiteY9" fmla="*/ 97536 h 1865376"/>
                  <a:gd name="connsiteX10" fmla="*/ 85344 w 1085088"/>
                  <a:gd name="connsiteY10" fmla="*/ 134112 h 1865376"/>
                  <a:gd name="connsiteX11" fmla="*/ 73152 w 1085088"/>
                  <a:gd name="connsiteY11" fmla="*/ 219456 h 1865376"/>
                  <a:gd name="connsiteX12" fmla="*/ 0 w 1085088"/>
                  <a:gd name="connsiteY12" fmla="*/ 256032 h 1865376"/>
                  <a:gd name="connsiteX13" fmla="*/ 12192 w 1085088"/>
                  <a:gd name="connsiteY13" fmla="*/ 329184 h 1865376"/>
                  <a:gd name="connsiteX14" fmla="*/ 48768 w 1085088"/>
                  <a:gd name="connsiteY14" fmla="*/ 353568 h 1865376"/>
                  <a:gd name="connsiteX15" fmla="*/ 85344 w 1085088"/>
                  <a:gd name="connsiteY15" fmla="*/ 390144 h 1865376"/>
                  <a:gd name="connsiteX16" fmla="*/ 121920 w 1085088"/>
                  <a:gd name="connsiteY16" fmla="*/ 414528 h 1865376"/>
                  <a:gd name="connsiteX17" fmla="*/ 158496 w 1085088"/>
                  <a:gd name="connsiteY17" fmla="*/ 451104 h 1865376"/>
                  <a:gd name="connsiteX18" fmla="*/ 231648 w 1085088"/>
                  <a:gd name="connsiteY18" fmla="*/ 475488 h 1865376"/>
                  <a:gd name="connsiteX19" fmla="*/ 402336 w 1085088"/>
                  <a:gd name="connsiteY19" fmla="*/ 438912 h 1865376"/>
                  <a:gd name="connsiteX20" fmla="*/ 438912 w 1085088"/>
                  <a:gd name="connsiteY20" fmla="*/ 426720 h 1865376"/>
                  <a:gd name="connsiteX21" fmla="*/ 487680 w 1085088"/>
                  <a:gd name="connsiteY21" fmla="*/ 438912 h 1865376"/>
                  <a:gd name="connsiteX22" fmla="*/ 414528 w 1085088"/>
                  <a:gd name="connsiteY22" fmla="*/ 512064 h 1865376"/>
                  <a:gd name="connsiteX23" fmla="*/ 365760 w 1085088"/>
                  <a:gd name="connsiteY23" fmla="*/ 585216 h 1865376"/>
                  <a:gd name="connsiteX24" fmla="*/ 195072 w 1085088"/>
                  <a:gd name="connsiteY24" fmla="*/ 609600 h 1865376"/>
                  <a:gd name="connsiteX25" fmla="*/ 158496 w 1085088"/>
                  <a:gd name="connsiteY25" fmla="*/ 597408 h 1865376"/>
                  <a:gd name="connsiteX26" fmla="*/ 97536 w 1085088"/>
                  <a:gd name="connsiteY26" fmla="*/ 585216 h 1865376"/>
                  <a:gd name="connsiteX27" fmla="*/ 109728 w 1085088"/>
                  <a:gd name="connsiteY27" fmla="*/ 621792 h 1865376"/>
                  <a:gd name="connsiteX28" fmla="*/ 146304 w 1085088"/>
                  <a:gd name="connsiteY28" fmla="*/ 633984 h 1865376"/>
                  <a:gd name="connsiteX29" fmla="*/ 182880 w 1085088"/>
                  <a:gd name="connsiteY29" fmla="*/ 658368 h 1865376"/>
                  <a:gd name="connsiteX30" fmla="*/ 207264 w 1085088"/>
                  <a:gd name="connsiteY30" fmla="*/ 731520 h 1865376"/>
                  <a:gd name="connsiteX31" fmla="*/ 219456 w 1085088"/>
                  <a:gd name="connsiteY31" fmla="*/ 768096 h 1865376"/>
                  <a:gd name="connsiteX32" fmla="*/ 292608 w 1085088"/>
                  <a:gd name="connsiteY32" fmla="*/ 816864 h 1865376"/>
                  <a:gd name="connsiteX33" fmla="*/ 304800 w 1085088"/>
                  <a:gd name="connsiteY33" fmla="*/ 853440 h 1865376"/>
                  <a:gd name="connsiteX34" fmla="*/ 353568 w 1085088"/>
                  <a:gd name="connsiteY34" fmla="*/ 926592 h 1865376"/>
                  <a:gd name="connsiteX35" fmla="*/ 365760 w 1085088"/>
                  <a:gd name="connsiteY35" fmla="*/ 963168 h 1865376"/>
                  <a:gd name="connsiteX36" fmla="*/ 402336 w 1085088"/>
                  <a:gd name="connsiteY36" fmla="*/ 975360 h 1865376"/>
                  <a:gd name="connsiteX37" fmla="*/ 475488 w 1085088"/>
                  <a:gd name="connsiteY37" fmla="*/ 1024128 h 1865376"/>
                  <a:gd name="connsiteX38" fmla="*/ 548640 w 1085088"/>
                  <a:gd name="connsiteY38" fmla="*/ 1060704 h 1865376"/>
                  <a:gd name="connsiteX39" fmla="*/ 646176 w 1085088"/>
                  <a:gd name="connsiteY39" fmla="*/ 1048512 h 1865376"/>
                  <a:gd name="connsiteX40" fmla="*/ 694944 w 1085088"/>
                  <a:gd name="connsiteY40" fmla="*/ 1011936 h 1865376"/>
                  <a:gd name="connsiteX41" fmla="*/ 731520 w 1085088"/>
                  <a:gd name="connsiteY41" fmla="*/ 987552 h 1865376"/>
                  <a:gd name="connsiteX42" fmla="*/ 768096 w 1085088"/>
                  <a:gd name="connsiteY42" fmla="*/ 950976 h 1865376"/>
                  <a:gd name="connsiteX43" fmla="*/ 804672 w 1085088"/>
                  <a:gd name="connsiteY43" fmla="*/ 938784 h 1865376"/>
                  <a:gd name="connsiteX44" fmla="*/ 841248 w 1085088"/>
                  <a:gd name="connsiteY44" fmla="*/ 902208 h 1865376"/>
                  <a:gd name="connsiteX45" fmla="*/ 877824 w 1085088"/>
                  <a:gd name="connsiteY45" fmla="*/ 890016 h 1865376"/>
                  <a:gd name="connsiteX46" fmla="*/ 914400 w 1085088"/>
                  <a:gd name="connsiteY46" fmla="*/ 816864 h 1865376"/>
                  <a:gd name="connsiteX47" fmla="*/ 890016 w 1085088"/>
                  <a:gd name="connsiteY47" fmla="*/ 780288 h 1865376"/>
                  <a:gd name="connsiteX48" fmla="*/ 853440 w 1085088"/>
                  <a:gd name="connsiteY48" fmla="*/ 755904 h 1865376"/>
                  <a:gd name="connsiteX49" fmla="*/ 841248 w 1085088"/>
                  <a:gd name="connsiteY49" fmla="*/ 719328 h 1865376"/>
                  <a:gd name="connsiteX50" fmla="*/ 853440 w 1085088"/>
                  <a:gd name="connsiteY50" fmla="*/ 646176 h 1865376"/>
                  <a:gd name="connsiteX51" fmla="*/ 926592 w 1085088"/>
                  <a:gd name="connsiteY51" fmla="*/ 670560 h 1865376"/>
                  <a:gd name="connsiteX52" fmla="*/ 1048512 w 1085088"/>
                  <a:gd name="connsiteY52" fmla="*/ 682752 h 1865376"/>
                  <a:gd name="connsiteX53" fmla="*/ 963168 w 1085088"/>
                  <a:gd name="connsiteY53" fmla="*/ 768096 h 1865376"/>
                  <a:gd name="connsiteX54" fmla="*/ 975360 w 1085088"/>
                  <a:gd name="connsiteY54" fmla="*/ 816864 h 1865376"/>
                  <a:gd name="connsiteX55" fmla="*/ 999744 w 1085088"/>
                  <a:gd name="connsiteY55" fmla="*/ 853440 h 1865376"/>
                  <a:gd name="connsiteX56" fmla="*/ 975360 w 1085088"/>
                  <a:gd name="connsiteY56" fmla="*/ 890016 h 1865376"/>
                  <a:gd name="connsiteX57" fmla="*/ 963168 w 1085088"/>
                  <a:gd name="connsiteY57" fmla="*/ 926592 h 1865376"/>
                  <a:gd name="connsiteX58" fmla="*/ 999744 w 1085088"/>
                  <a:gd name="connsiteY58" fmla="*/ 963168 h 1865376"/>
                  <a:gd name="connsiteX59" fmla="*/ 1036320 w 1085088"/>
                  <a:gd name="connsiteY59" fmla="*/ 987552 h 1865376"/>
                  <a:gd name="connsiteX60" fmla="*/ 1048512 w 1085088"/>
                  <a:gd name="connsiteY60" fmla="*/ 1024128 h 1865376"/>
                  <a:gd name="connsiteX61" fmla="*/ 1024128 w 1085088"/>
                  <a:gd name="connsiteY61" fmla="*/ 1146048 h 1865376"/>
                  <a:gd name="connsiteX62" fmla="*/ 987552 w 1085088"/>
                  <a:gd name="connsiteY62" fmla="*/ 1182624 h 1865376"/>
                  <a:gd name="connsiteX63" fmla="*/ 987552 w 1085088"/>
                  <a:gd name="connsiteY63" fmla="*/ 1316736 h 1865376"/>
                  <a:gd name="connsiteX64" fmla="*/ 1036320 w 1085088"/>
                  <a:gd name="connsiteY64" fmla="*/ 1389888 h 1865376"/>
                  <a:gd name="connsiteX65" fmla="*/ 1036320 w 1085088"/>
                  <a:gd name="connsiteY65" fmla="*/ 1719072 h 1865376"/>
                  <a:gd name="connsiteX66" fmla="*/ 1072896 w 1085088"/>
                  <a:gd name="connsiteY66" fmla="*/ 1828800 h 1865376"/>
                  <a:gd name="connsiteX67" fmla="*/ 1085088 w 1085088"/>
                  <a:gd name="connsiteY67" fmla="*/ 1865376 h 1865376"/>
                  <a:gd name="connsiteX0" fmla="*/ 646176 w 1072896"/>
                  <a:gd name="connsiteY0" fmla="*/ 0 h 1828800"/>
                  <a:gd name="connsiteX1" fmla="*/ 609600 w 1072896"/>
                  <a:gd name="connsiteY1" fmla="*/ 60960 h 1828800"/>
                  <a:gd name="connsiteX2" fmla="*/ 621792 w 1072896"/>
                  <a:gd name="connsiteY2" fmla="*/ 97536 h 1828800"/>
                  <a:gd name="connsiteX3" fmla="*/ 536448 w 1072896"/>
                  <a:gd name="connsiteY3" fmla="*/ 146304 h 1828800"/>
                  <a:gd name="connsiteX4" fmla="*/ 512064 w 1072896"/>
                  <a:gd name="connsiteY4" fmla="*/ 97536 h 1828800"/>
                  <a:gd name="connsiteX5" fmla="*/ 475488 w 1072896"/>
                  <a:gd name="connsiteY5" fmla="*/ 73152 h 1828800"/>
                  <a:gd name="connsiteX6" fmla="*/ 402336 w 1072896"/>
                  <a:gd name="connsiteY6" fmla="*/ 121920 h 1828800"/>
                  <a:gd name="connsiteX7" fmla="*/ 353568 w 1072896"/>
                  <a:gd name="connsiteY7" fmla="*/ 146304 h 1828800"/>
                  <a:gd name="connsiteX8" fmla="*/ 280416 w 1072896"/>
                  <a:gd name="connsiteY8" fmla="*/ 109728 h 1828800"/>
                  <a:gd name="connsiteX9" fmla="*/ 243840 w 1072896"/>
                  <a:gd name="connsiteY9" fmla="*/ 97536 h 1828800"/>
                  <a:gd name="connsiteX10" fmla="*/ 85344 w 1072896"/>
                  <a:gd name="connsiteY10" fmla="*/ 134112 h 1828800"/>
                  <a:gd name="connsiteX11" fmla="*/ 73152 w 1072896"/>
                  <a:gd name="connsiteY11" fmla="*/ 219456 h 1828800"/>
                  <a:gd name="connsiteX12" fmla="*/ 0 w 1072896"/>
                  <a:gd name="connsiteY12" fmla="*/ 256032 h 1828800"/>
                  <a:gd name="connsiteX13" fmla="*/ 12192 w 1072896"/>
                  <a:gd name="connsiteY13" fmla="*/ 329184 h 1828800"/>
                  <a:gd name="connsiteX14" fmla="*/ 48768 w 1072896"/>
                  <a:gd name="connsiteY14" fmla="*/ 353568 h 1828800"/>
                  <a:gd name="connsiteX15" fmla="*/ 85344 w 1072896"/>
                  <a:gd name="connsiteY15" fmla="*/ 390144 h 1828800"/>
                  <a:gd name="connsiteX16" fmla="*/ 121920 w 1072896"/>
                  <a:gd name="connsiteY16" fmla="*/ 414528 h 1828800"/>
                  <a:gd name="connsiteX17" fmla="*/ 158496 w 1072896"/>
                  <a:gd name="connsiteY17" fmla="*/ 451104 h 1828800"/>
                  <a:gd name="connsiteX18" fmla="*/ 231648 w 1072896"/>
                  <a:gd name="connsiteY18" fmla="*/ 475488 h 1828800"/>
                  <a:gd name="connsiteX19" fmla="*/ 402336 w 1072896"/>
                  <a:gd name="connsiteY19" fmla="*/ 438912 h 1828800"/>
                  <a:gd name="connsiteX20" fmla="*/ 438912 w 1072896"/>
                  <a:gd name="connsiteY20" fmla="*/ 426720 h 1828800"/>
                  <a:gd name="connsiteX21" fmla="*/ 487680 w 1072896"/>
                  <a:gd name="connsiteY21" fmla="*/ 438912 h 1828800"/>
                  <a:gd name="connsiteX22" fmla="*/ 414528 w 1072896"/>
                  <a:gd name="connsiteY22" fmla="*/ 512064 h 1828800"/>
                  <a:gd name="connsiteX23" fmla="*/ 365760 w 1072896"/>
                  <a:gd name="connsiteY23" fmla="*/ 585216 h 1828800"/>
                  <a:gd name="connsiteX24" fmla="*/ 195072 w 1072896"/>
                  <a:gd name="connsiteY24" fmla="*/ 609600 h 1828800"/>
                  <a:gd name="connsiteX25" fmla="*/ 158496 w 1072896"/>
                  <a:gd name="connsiteY25" fmla="*/ 597408 h 1828800"/>
                  <a:gd name="connsiteX26" fmla="*/ 97536 w 1072896"/>
                  <a:gd name="connsiteY26" fmla="*/ 585216 h 1828800"/>
                  <a:gd name="connsiteX27" fmla="*/ 109728 w 1072896"/>
                  <a:gd name="connsiteY27" fmla="*/ 621792 h 1828800"/>
                  <a:gd name="connsiteX28" fmla="*/ 146304 w 1072896"/>
                  <a:gd name="connsiteY28" fmla="*/ 633984 h 1828800"/>
                  <a:gd name="connsiteX29" fmla="*/ 182880 w 1072896"/>
                  <a:gd name="connsiteY29" fmla="*/ 658368 h 1828800"/>
                  <a:gd name="connsiteX30" fmla="*/ 207264 w 1072896"/>
                  <a:gd name="connsiteY30" fmla="*/ 731520 h 1828800"/>
                  <a:gd name="connsiteX31" fmla="*/ 219456 w 1072896"/>
                  <a:gd name="connsiteY31" fmla="*/ 768096 h 1828800"/>
                  <a:gd name="connsiteX32" fmla="*/ 292608 w 1072896"/>
                  <a:gd name="connsiteY32" fmla="*/ 816864 h 1828800"/>
                  <a:gd name="connsiteX33" fmla="*/ 304800 w 1072896"/>
                  <a:gd name="connsiteY33" fmla="*/ 853440 h 1828800"/>
                  <a:gd name="connsiteX34" fmla="*/ 353568 w 1072896"/>
                  <a:gd name="connsiteY34" fmla="*/ 926592 h 1828800"/>
                  <a:gd name="connsiteX35" fmla="*/ 365760 w 1072896"/>
                  <a:gd name="connsiteY35" fmla="*/ 963168 h 1828800"/>
                  <a:gd name="connsiteX36" fmla="*/ 402336 w 1072896"/>
                  <a:gd name="connsiteY36" fmla="*/ 975360 h 1828800"/>
                  <a:gd name="connsiteX37" fmla="*/ 475488 w 1072896"/>
                  <a:gd name="connsiteY37" fmla="*/ 1024128 h 1828800"/>
                  <a:gd name="connsiteX38" fmla="*/ 548640 w 1072896"/>
                  <a:gd name="connsiteY38" fmla="*/ 1060704 h 1828800"/>
                  <a:gd name="connsiteX39" fmla="*/ 646176 w 1072896"/>
                  <a:gd name="connsiteY39" fmla="*/ 1048512 h 1828800"/>
                  <a:gd name="connsiteX40" fmla="*/ 694944 w 1072896"/>
                  <a:gd name="connsiteY40" fmla="*/ 1011936 h 1828800"/>
                  <a:gd name="connsiteX41" fmla="*/ 731520 w 1072896"/>
                  <a:gd name="connsiteY41" fmla="*/ 987552 h 1828800"/>
                  <a:gd name="connsiteX42" fmla="*/ 768096 w 1072896"/>
                  <a:gd name="connsiteY42" fmla="*/ 950976 h 1828800"/>
                  <a:gd name="connsiteX43" fmla="*/ 804672 w 1072896"/>
                  <a:gd name="connsiteY43" fmla="*/ 938784 h 1828800"/>
                  <a:gd name="connsiteX44" fmla="*/ 841248 w 1072896"/>
                  <a:gd name="connsiteY44" fmla="*/ 902208 h 1828800"/>
                  <a:gd name="connsiteX45" fmla="*/ 877824 w 1072896"/>
                  <a:gd name="connsiteY45" fmla="*/ 890016 h 1828800"/>
                  <a:gd name="connsiteX46" fmla="*/ 914400 w 1072896"/>
                  <a:gd name="connsiteY46" fmla="*/ 816864 h 1828800"/>
                  <a:gd name="connsiteX47" fmla="*/ 890016 w 1072896"/>
                  <a:gd name="connsiteY47" fmla="*/ 780288 h 1828800"/>
                  <a:gd name="connsiteX48" fmla="*/ 853440 w 1072896"/>
                  <a:gd name="connsiteY48" fmla="*/ 755904 h 1828800"/>
                  <a:gd name="connsiteX49" fmla="*/ 841248 w 1072896"/>
                  <a:gd name="connsiteY49" fmla="*/ 719328 h 1828800"/>
                  <a:gd name="connsiteX50" fmla="*/ 853440 w 1072896"/>
                  <a:gd name="connsiteY50" fmla="*/ 646176 h 1828800"/>
                  <a:gd name="connsiteX51" fmla="*/ 926592 w 1072896"/>
                  <a:gd name="connsiteY51" fmla="*/ 670560 h 1828800"/>
                  <a:gd name="connsiteX52" fmla="*/ 1048512 w 1072896"/>
                  <a:gd name="connsiteY52" fmla="*/ 682752 h 1828800"/>
                  <a:gd name="connsiteX53" fmla="*/ 963168 w 1072896"/>
                  <a:gd name="connsiteY53" fmla="*/ 768096 h 1828800"/>
                  <a:gd name="connsiteX54" fmla="*/ 975360 w 1072896"/>
                  <a:gd name="connsiteY54" fmla="*/ 816864 h 1828800"/>
                  <a:gd name="connsiteX55" fmla="*/ 999744 w 1072896"/>
                  <a:gd name="connsiteY55" fmla="*/ 853440 h 1828800"/>
                  <a:gd name="connsiteX56" fmla="*/ 975360 w 1072896"/>
                  <a:gd name="connsiteY56" fmla="*/ 890016 h 1828800"/>
                  <a:gd name="connsiteX57" fmla="*/ 963168 w 1072896"/>
                  <a:gd name="connsiteY57" fmla="*/ 926592 h 1828800"/>
                  <a:gd name="connsiteX58" fmla="*/ 999744 w 1072896"/>
                  <a:gd name="connsiteY58" fmla="*/ 963168 h 1828800"/>
                  <a:gd name="connsiteX59" fmla="*/ 1036320 w 1072896"/>
                  <a:gd name="connsiteY59" fmla="*/ 987552 h 1828800"/>
                  <a:gd name="connsiteX60" fmla="*/ 1048512 w 1072896"/>
                  <a:gd name="connsiteY60" fmla="*/ 1024128 h 1828800"/>
                  <a:gd name="connsiteX61" fmla="*/ 1024128 w 1072896"/>
                  <a:gd name="connsiteY61" fmla="*/ 1146048 h 1828800"/>
                  <a:gd name="connsiteX62" fmla="*/ 987552 w 1072896"/>
                  <a:gd name="connsiteY62" fmla="*/ 1182624 h 1828800"/>
                  <a:gd name="connsiteX63" fmla="*/ 987552 w 1072896"/>
                  <a:gd name="connsiteY63" fmla="*/ 1316736 h 1828800"/>
                  <a:gd name="connsiteX64" fmla="*/ 1036320 w 1072896"/>
                  <a:gd name="connsiteY64" fmla="*/ 1389888 h 1828800"/>
                  <a:gd name="connsiteX65" fmla="*/ 1036320 w 1072896"/>
                  <a:gd name="connsiteY65" fmla="*/ 1719072 h 1828800"/>
                  <a:gd name="connsiteX66" fmla="*/ 1072896 w 1072896"/>
                  <a:gd name="connsiteY66" fmla="*/ 1828800 h 1828800"/>
                  <a:gd name="connsiteX0" fmla="*/ 646176 w 1048512"/>
                  <a:gd name="connsiteY0" fmla="*/ 0 h 1719073"/>
                  <a:gd name="connsiteX1" fmla="*/ 609600 w 1048512"/>
                  <a:gd name="connsiteY1" fmla="*/ 60960 h 1719073"/>
                  <a:gd name="connsiteX2" fmla="*/ 621792 w 1048512"/>
                  <a:gd name="connsiteY2" fmla="*/ 97536 h 1719073"/>
                  <a:gd name="connsiteX3" fmla="*/ 536448 w 1048512"/>
                  <a:gd name="connsiteY3" fmla="*/ 146304 h 1719073"/>
                  <a:gd name="connsiteX4" fmla="*/ 512064 w 1048512"/>
                  <a:gd name="connsiteY4" fmla="*/ 97536 h 1719073"/>
                  <a:gd name="connsiteX5" fmla="*/ 475488 w 1048512"/>
                  <a:gd name="connsiteY5" fmla="*/ 73152 h 1719073"/>
                  <a:gd name="connsiteX6" fmla="*/ 402336 w 1048512"/>
                  <a:gd name="connsiteY6" fmla="*/ 121920 h 1719073"/>
                  <a:gd name="connsiteX7" fmla="*/ 353568 w 1048512"/>
                  <a:gd name="connsiteY7" fmla="*/ 146304 h 1719073"/>
                  <a:gd name="connsiteX8" fmla="*/ 280416 w 1048512"/>
                  <a:gd name="connsiteY8" fmla="*/ 109728 h 1719073"/>
                  <a:gd name="connsiteX9" fmla="*/ 243840 w 1048512"/>
                  <a:gd name="connsiteY9" fmla="*/ 97536 h 1719073"/>
                  <a:gd name="connsiteX10" fmla="*/ 85344 w 1048512"/>
                  <a:gd name="connsiteY10" fmla="*/ 134112 h 1719073"/>
                  <a:gd name="connsiteX11" fmla="*/ 73152 w 1048512"/>
                  <a:gd name="connsiteY11" fmla="*/ 219456 h 1719073"/>
                  <a:gd name="connsiteX12" fmla="*/ 0 w 1048512"/>
                  <a:gd name="connsiteY12" fmla="*/ 256032 h 1719073"/>
                  <a:gd name="connsiteX13" fmla="*/ 12192 w 1048512"/>
                  <a:gd name="connsiteY13" fmla="*/ 329184 h 1719073"/>
                  <a:gd name="connsiteX14" fmla="*/ 48768 w 1048512"/>
                  <a:gd name="connsiteY14" fmla="*/ 353568 h 1719073"/>
                  <a:gd name="connsiteX15" fmla="*/ 85344 w 1048512"/>
                  <a:gd name="connsiteY15" fmla="*/ 390144 h 1719073"/>
                  <a:gd name="connsiteX16" fmla="*/ 121920 w 1048512"/>
                  <a:gd name="connsiteY16" fmla="*/ 414528 h 1719073"/>
                  <a:gd name="connsiteX17" fmla="*/ 158496 w 1048512"/>
                  <a:gd name="connsiteY17" fmla="*/ 451104 h 1719073"/>
                  <a:gd name="connsiteX18" fmla="*/ 231648 w 1048512"/>
                  <a:gd name="connsiteY18" fmla="*/ 475488 h 1719073"/>
                  <a:gd name="connsiteX19" fmla="*/ 402336 w 1048512"/>
                  <a:gd name="connsiteY19" fmla="*/ 438912 h 1719073"/>
                  <a:gd name="connsiteX20" fmla="*/ 438912 w 1048512"/>
                  <a:gd name="connsiteY20" fmla="*/ 426720 h 1719073"/>
                  <a:gd name="connsiteX21" fmla="*/ 487680 w 1048512"/>
                  <a:gd name="connsiteY21" fmla="*/ 438912 h 1719073"/>
                  <a:gd name="connsiteX22" fmla="*/ 414528 w 1048512"/>
                  <a:gd name="connsiteY22" fmla="*/ 512064 h 1719073"/>
                  <a:gd name="connsiteX23" fmla="*/ 365760 w 1048512"/>
                  <a:gd name="connsiteY23" fmla="*/ 585216 h 1719073"/>
                  <a:gd name="connsiteX24" fmla="*/ 195072 w 1048512"/>
                  <a:gd name="connsiteY24" fmla="*/ 609600 h 1719073"/>
                  <a:gd name="connsiteX25" fmla="*/ 158496 w 1048512"/>
                  <a:gd name="connsiteY25" fmla="*/ 597408 h 1719073"/>
                  <a:gd name="connsiteX26" fmla="*/ 97536 w 1048512"/>
                  <a:gd name="connsiteY26" fmla="*/ 585216 h 1719073"/>
                  <a:gd name="connsiteX27" fmla="*/ 109728 w 1048512"/>
                  <a:gd name="connsiteY27" fmla="*/ 621792 h 1719073"/>
                  <a:gd name="connsiteX28" fmla="*/ 146304 w 1048512"/>
                  <a:gd name="connsiteY28" fmla="*/ 633984 h 1719073"/>
                  <a:gd name="connsiteX29" fmla="*/ 182880 w 1048512"/>
                  <a:gd name="connsiteY29" fmla="*/ 658368 h 1719073"/>
                  <a:gd name="connsiteX30" fmla="*/ 207264 w 1048512"/>
                  <a:gd name="connsiteY30" fmla="*/ 731520 h 1719073"/>
                  <a:gd name="connsiteX31" fmla="*/ 219456 w 1048512"/>
                  <a:gd name="connsiteY31" fmla="*/ 768096 h 1719073"/>
                  <a:gd name="connsiteX32" fmla="*/ 292608 w 1048512"/>
                  <a:gd name="connsiteY32" fmla="*/ 816864 h 1719073"/>
                  <a:gd name="connsiteX33" fmla="*/ 304800 w 1048512"/>
                  <a:gd name="connsiteY33" fmla="*/ 853440 h 1719073"/>
                  <a:gd name="connsiteX34" fmla="*/ 353568 w 1048512"/>
                  <a:gd name="connsiteY34" fmla="*/ 926592 h 1719073"/>
                  <a:gd name="connsiteX35" fmla="*/ 365760 w 1048512"/>
                  <a:gd name="connsiteY35" fmla="*/ 963168 h 1719073"/>
                  <a:gd name="connsiteX36" fmla="*/ 402336 w 1048512"/>
                  <a:gd name="connsiteY36" fmla="*/ 975360 h 1719073"/>
                  <a:gd name="connsiteX37" fmla="*/ 475488 w 1048512"/>
                  <a:gd name="connsiteY37" fmla="*/ 1024128 h 1719073"/>
                  <a:gd name="connsiteX38" fmla="*/ 548640 w 1048512"/>
                  <a:gd name="connsiteY38" fmla="*/ 1060704 h 1719073"/>
                  <a:gd name="connsiteX39" fmla="*/ 646176 w 1048512"/>
                  <a:gd name="connsiteY39" fmla="*/ 1048512 h 1719073"/>
                  <a:gd name="connsiteX40" fmla="*/ 694944 w 1048512"/>
                  <a:gd name="connsiteY40" fmla="*/ 1011936 h 1719073"/>
                  <a:gd name="connsiteX41" fmla="*/ 731520 w 1048512"/>
                  <a:gd name="connsiteY41" fmla="*/ 987552 h 1719073"/>
                  <a:gd name="connsiteX42" fmla="*/ 768096 w 1048512"/>
                  <a:gd name="connsiteY42" fmla="*/ 950976 h 1719073"/>
                  <a:gd name="connsiteX43" fmla="*/ 804672 w 1048512"/>
                  <a:gd name="connsiteY43" fmla="*/ 938784 h 1719073"/>
                  <a:gd name="connsiteX44" fmla="*/ 841248 w 1048512"/>
                  <a:gd name="connsiteY44" fmla="*/ 902208 h 1719073"/>
                  <a:gd name="connsiteX45" fmla="*/ 877824 w 1048512"/>
                  <a:gd name="connsiteY45" fmla="*/ 890016 h 1719073"/>
                  <a:gd name="connsiteX46" fmla="*/ 914400 w 1048512"/>
                  <a:gd name="connsiteY46" fmla="*/ 816864 h 1719073"/>
                  <a:gd name="connsiteX47" fmla="*/ 890016 w 1048512"/>
                  <a:gd name="connsiteY47" fmla="*/ 780288 h 1719073"/>
                  <a:gd name="connsiteX48" fmla="*/ 853440 w 1048512"/>
                  <a:gd name="connsiteY48" fmla="*/ 755904 h 1719073"/>
                  <a:gd name="connsiteX49" fmla="*/ 841248 w 1048512"/>
                  <a:gd name="connsiteY49" fmla="*/ 719328 h 1719073"/>
                  <a:gd name="connsiteX50" fmla="*/ 853440 w 1048512"/>
                  <a:gd name="connsiteY50" fmla="*/ 646176 h 1719073"/>
                  <a:gd name="connsiteX51" fmla="*/ 926592 w 1048512"/>
                  <a:gd name="connsiteY51" fmla="*/ 670560 h 1719073"/>
                  <a:gd name="connsiteX52" fmla="*/ 1048512 w 1048512"/>
                  <a:gd name="connsiteY52" fmla="*/ 682752 h 1719073"/>
                  <a:gd name="connsiteX53" fmla="*/ 963168 w 1048512"/>
                  <a:gd name="connsiteY53" fmla="*/ 768096 h 1719073"/>
                  <a:gd name="connsiteX54" fmla="*/ 975360 w 1048512"/>
                  <a:gd name="connsiteY54" fmla="*/ 816864 h 1719073"/>
                  <a:gd name="connsiteX55" fmla="*/ 999744 w 1048512"/>
                  <a:gd name="connsiteY55" fmla="*/ 853440 h 1719073"/>
                  <a:gd name="connsiteX56" fmla="*/ 975360 w 1048512"/>
                  <a:gd name="connsiteY56" fmla="*/ 890016 h 1719073"/>
                  <a:gd name="connsiteX57" fmla="*/ 963168 w 1048512"/>
                  <a:gd name="connsiteY57" fmla="*/ 926592 h 1719073"/>
                  <a:gd name="connsiteX58" fmla="*/ 999744 w 1048512"/>
                  <a:gd name="connsiteY58" fmla="*/ 963168 h 1719073"/>
                  <a:gd name="connsiteX59" fmla="*/ 1036320 w 1048512"/>
                  <a:gd name="connsiteY59" fmla="*/ 987552 h 1719073"/>
                  <a:gd name="connsiteX60" fmla="*/ 1048512 w 1048512"/>
                  <a:gd name="connsiteY60" fmla="*/ 1024128 h 1719073"/>
                  <a:gd name="connsiteX61" fmla="*/ 1024128 w 1048512"/>
                  <a:gd name="connsiteY61" fmla="*/ 1146048 h 1719073"/>
                  <a:gd name="connsiteX62" fmla="*/ 987552 w 1048512"/>
                  <a:gd name="connsiteY62" fmla="*/ 1182624 h 1719073"/>
                  <a:gd name="connsiteX63" fmla="*/ 987552 w 1048512"/>
                  <a:gd name="connsiteY63" fmla="*/ 1316736 h 1719073"/>
                  <a:gd name="connsiteX64" fmla="*/ 1036320 w 1048512"/>
                  <a:gd name="connsiteY64" fmla="*/ 1389888 h 1719073"/>
                  <a:gd name="connsiteX65" fmla="*/ 1036320 w 1048512"/>
                  <a:gd name="connsiteY65" fmla="*/ 1719072 h 1719073"/>
                  <a:gd name="connsiteX0" fmla="*/ 646176 w 1048512"/>
                  <a:gd name="connsiteY0" fmla="*/ 0 h 1572092"/>
                  <a:gd name="connsiteX1" fmla="*/ 609600 w 1048512"/>
                  <a:gd name="connsiteY1" fmla="*/ 60960 h 1572092"/>
                  <a:gd name="connsiteX2" fmla="*/ 621792 w 1048512"/>
                  <a:gd name="connsiteY2" fmla="*/ 97536 h 1572092"/>
                  <a:gd name="connsiteX3" fmla="*/ 536448 w 1048512"/>
                  <a:gd name="connsiteY3" fmla="*/ 146304 h 1572092"/>
                  <a:gd name="connsiteX4" fmla="*/ 512064 w 1048512"/>
                  <a:gd name="connsiteY4" fmla="*/ 97536 h 1572092"/>
                  <a:gd name="connsiteX5" fmla="*/ 475488 w 1048512"/>
                  <a:gd name="connsiteY5" fmla="*/ 73152 h 1572092"/>
                  <a:gd name="connsiteX6" fmla="*/ 402336 w 1048512"/>
                  <a:gd name="connsiteY6" fmla="*/ 121920 h 1572092"/>
                  <a:gd name="connsiteX7" fmla="*/ 353568 w 1048512"/>
                  <a:gd name="connsiteY7" fmla="*/ 146304 h 1572092"/>
                  <a:gd name="connsiteX8" fmla="*/ 280416 w 1048512"/>
                  <a:gd name="connsiteY8" fmla="*/ 109728 h 1572092"/>
                  <a:gd name="connsiteX9" fmla="*/ 243840 w 1048512"/>
                  <a:gd name="connsiteY9" fmla="*/ 97536 h 1572092"/>
                  <a:gd name="connsiteX10" fmla="*/ 85344 w 1048512"/>
                  <a:gd name="connsiteY10" fmla="*/ 134112 h 1572092"/>
                  <a:gd name="connsiteX11" fmla="*/ 73152 w 1048512"/>
                  <a:gd name="connsiteY11" fmla="*/ 219456 h 1572092"/>
                  <a:gd name="connsiteX12" fmla="*/ 0 w 1048512"/>
                  <a:gd name="connsiteY12" fmla="*/ 256032 h 1572092"/>
                  <a:gd name="connsiteX13" fmla="*/ 12192 w 1048512"/>
                  <a:gd name="connsiteY13" fmla="*/ 329184 h 1572092"/>
                  <a:gd name="connsiteX14" fmla="*/ 48768 w 1048512"/>
                  <a:gd name="connsiteY14" fmla="*/ 353568 h 1572092"/>
                  <a:gd name="connsiteX15" fmla="*/ 85344 w 1048512"/>
                  <a:gd name="connsiteY15" fmla="*/ 390144 h 1572092"/>
                  <a:gd name="connsiteX16" fmla="*/ 121920 w 1048512"/>
                  <a:gd name="connsiteY16" fmla="*/ 414528 h 1572092"/>
                  <a:gd name="connsiteX17" fmla="*/ 158496 w 1048512"/>
                  <a:gd name="connsiteY17" fmla="*/ 451104 h 1572092"/>
                  <a:gd name="connsiteX18" fmla="*/ 231648 w 1048512"/>
                  <a:gd name="connsiteY18" fmla="*/ 475488 h 1572092"/>
                  <a:gd name="connsiteX19" fmla="*/ 402336 w 1048512"/>
                  <a:gd name="connsiteY19" fmla="*/ 438912 h 1572092"/>
                  <a:gd name="connsiteX20" fmla="*/ 438912 w 1048512"/>
                  <a:gd name="connsiteY20" fmla="*/ 426720 h 1572092"/>
                  <a:gd name="connsiteX21" fmla="*/ 487680 w 1048512"/>
                  <a:gd name="connsiteY21" fmla="*/ 438912 h 1572092"/>
                  <a:gd name="connsiteX22" fmla="*/ 414528 w 1048512"/>
                  <a:gd name="connsiteY22" fmla="*/ 512064 h 1572092"/>
                  <a:gd name="connsiteX23" fmla="*/ 365760 w 1048512"/>
                  <a:gd name="connsiteY23" fmla="*/ 585216 h 1572092"/>
                  <a:gd name="connsiteX24" fmla="*/ 195072 w 1048512"/>
                  <a:gd name="connsiteY24" fmla="*/ 609600 h 1572092"/>
                  <a:gd name="connsiteX25" fmla="*/ 158496 w 1048512"/>
                  <a:gd name="connsiteY25" fmla="*/ 597408 h 1572092"/>
                  <a:gd name="connsiteX26" fmla="*/ 97536 w 1048512"/>
                  <a:gd name="connsiteY26" fmla="*/ 585216 h 1572092"/>
                  <a:gd name="connsiteX27" fmla="*/ 109728 w 1048512"/>
                  <a:gd name="connsiteY27" fmla="*/ 621792 h 1572092"/>
                  <a:gd name="connsiteX28" fmla="*/ 146304 w 1048512"/>
                  <a:gd name="connsiteY28" fmla="*/ 633984 h 1572092"/>
                  <a:gd name="connsiteX29" fmla="*/ 182880 w 1048512"/>
                  <a:gd name="connsiteY29" fmla="*/ 658368 h 1572092"/>
                  <a:gd name="connsiteX30" fmla="*/ 207264 w 1048512"/>
                  <a:gd name="connsiteY30" fmla="*/ 731520 h 1572092"/>
                  <a:gd name="connsiteX31" fmla="*/ 219456 w 1048512"/>
                  <a:gd name="connsiteY31" fmla="*/ 768096 h 1572092"/>
                  <a:gd name="connsiteX32" fmla="*/ 292608 w 1048512"/>
                  <a:gd name="connsiteY32" fmla="*/ 816864 h 1572092"/>
                  <a:gd name="connsiteX33" fmla="*/ 304800 w 1048512"/>
                  <a:gd name="connsiteY33" fmla="*/ 853440 h 1572092"/>
                  <a:gd name="connsiteX34" fmla="*/ 353568 w 1048512"/>
                  <a:gd name="connsiteY34" fmla="*/ 926592 h 1572092"/>
                  <a:gd name="connsiteX35" fmla="*/ 365760 w 1048512"/>
                  <a:gd name="connsiteY35" fmla="*/ 963168 h 1572092"/>
                  <a:gd name="connsiteX36" fmla="*/ 402336 w 1048512"/>
                  <a:gd name="connsiteY36" fmla="*/ 975360 h 1572092"/>
                  <a:gd name="connsiteX37" fmla="*/ 475488 w 1048512"/>
                  <a:gd name="connsiteY37" fmla="*/ 1024128 h 1572092"/>
                  <a:gd name="connsiteX38" fmla="*/ 548640 w 1048512"/>
                  <a:gd name="connsiteY38" fmla="*/ 1060704 h 1572092"/>
                  <a:gd name="connsiteX39" fmla="*/ 646176 w 1048512"/>
                  <a:gd name="connsiteY39" fmla="*/ 1048512 h 1572092"/>
                  <a:gd name="connsiteX40" fmla="*/ 694944 w 1048512"/>
                  <a:gd name="connsiteY40" fmla="*/ 1011936 h 1572092"/>
                  <a:gd name="connsiteX41" fmla="*/ 731520 w 1048512"/>
                  <a:gd name="connsiteY41" fmla="*/ 987552 h 1572092"/>
                  <a:gd name="connsiteX42" fmla="*/ 768096 w 1048512"/>
                  <a:gd name="connsiteY42" fmla="*/ 950976 h 1572092"/>
                  <a:gd name="connsiteX43" fmla="*/ 804672 w 1048512"/>
                  <a:gd name="connsiteY43" fmla="*/ 938784 h 1572092"/>
                  <a:gd name="connsiteX44" fmla="*/ 841248 w 1048512"/>
                  <a:gd name="connsiteY44" fmla="*/ 902208 h 1572092"/>
                  <a:gd name="connsiteX45" fmla="*/ 877824 w 1048512"/>
                  <a:gd name="connsiteY45" fmla="*/ 890016 h 1572092"/>
                  <a:gd name="connsiteX46" fmla="*/ 914400 w 1048512"/>
                  <a:gd name="connsiteY46" fmla="*/ 816864 h 1572092"/>
                  <a:gd name="connsiteX47" fmla="*/ 890016 w 1048512"/>
                  <a:gd name="connsiteY47" fmla="*/ 780288 h 1572092"/>
                  <a:gd name="connsiteX48" fmla="*/ 853440 w 1048512"/>
                  <a:gd name="connsiteY48" fmla="*/ 755904 h 1572092"/>
                  <a:gd name="connsiteX49" fmla="*/ 841248 w 1048512"/>
                  <a:gd name="connsiteY49" fmla="*/ 719328 h 1572092"/>
                  <a:gd name="connsiteX50" fmla="*/ 853440 w 1048512"/>
                  <a:gd name="connsiteY50" fmla="*/ 646176 h 1572092"/>
                  <a:gd name="connsiteX51" fmla="*/ 926592 w 1048512"/>
                  <a:gd name="connsiteY51" fmla="*/ 670560 h 1572092"/>
                  <a:gd name="connsiteX52" fmla="*/ 1048512 w 1048512"/>
                  <a:gd name="connsiteY52" fmla="*/ 682752 h 1572092"/>
                  <a:gd name="connsiteX53" fmla="*/ 963168 w 1048512"/>
                  <a:gd name="connsiteY53" fmla="*/ 768096 h 1572092"/>
                  <a:gd name="connsiteX54" fmla="*/ 975360 w 1048512"/>
                  <a:gd name="connsiteY54" fmla="*/ 816864 h 1572092"/>
                  <a:gd name="connsiteX55" fmla="*/ 999744 w 1048512"/>
                  <a:gd name="connsiteY55" fmla="*/ 853440 h 1572092"/>
                  <a:gd name="connsiteX56" fmla="*/ 975360 w 1048512"/>
                  <a:gd name="connsiteY56" fmla="*/ 890016 h 1572092"/>
                  <a:gd name="connsiteX57" fmla="*/ 963168 w 1048512"/>
                  <a:gd name="connsiteY57" fmla="*/ 926592 h 1572092"/>
                  <a:gd name="connsiteX58" fmla="*/ 999744 w 1048512"/>
                  <a:gd name="connsiteY58" fmla="*/ 963168 h 1572092"/>
                  <a:gd name="connsiteX59" fmla="*/ 1036320 w 1048512"/>
                  <a:gd name="connsiteY59" fmla="*/ 987552 h 1572092"/>
                  <a:gd name="connsiteX60" fmla="*/ 1048512 w 1048512"/>
                  <a:gd name="connsiteY60" fmla="*/ 1024128 h 1572092"/>
                  <a:gd name="connsiteX61" fmla="*/ 1024128 w 1048512"/>
                  <a:gd name="connsiteY61" fmla="*/ 1146048 h 1572092"/>
                  <a:gd name="connsiteX62" fmla="*/ 987552 w 1048512"/>
                  <a:gd name="connsiteY62" fmla="*/ 1182624 h 1572092"/>
                  <a:gd name="connsiteX63" fmla="*/ 987552 w 1048512"/>
                  <a:gd name="connsiteY63" fmla="*/ 1316736 h 1572092"/>
                  <a:gd name="connsiteX64" fmla="*/ 1036320 w 1048512"/>
                  <a:gd name="connsiteY64" fmla="*/ 1389888 h 1572092"/>
                  <a:gd name="connsiteX65" fmla="*/ 1047207 w 1048512"/>
                  <a:gd name="connsiteY65" fmla="*/ 1572092 h 157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048512" h="1572092">
                    <a:moveTo>
                      <a:pt x="646176" y="0"/>
                    </a:moveTo>
                    <a:cubicBezTo>
                      <a:pt x="633984" y="20320"/>
                      <a:pt x="615347" y="37971"/>
                      <a:pt x="609600" y="60960"/>
                    </a:cubicBezTo>
                    <a:cubicBezTo>
                      <a:pt x="606483" y="73428"/>
                      <a:pt x="626565" y="85604"/>
                      <a:pt x="621792" y="97536"/>
                    </a:cubicBezTo>
                    <a:cubicBezTo>
                      <a:pt x="617484" y="108306"/>
                      <a:pt x="539542" y="144757"/>
                      <a:pt x="536448" y="146304"/>
                    </a:cubicBezTo>
                    <a:cubicBezTo>
                      <a:pt x="446415" y="116293"/>
                      <a:pt x="537073" y="160059"/>
                      <a:pt x="512064" y="97536"/>
                    </a:cubicBezTo>
                    <a:cubicBezTo>
                      <a:pt x="506622" y="83931"/>
                      <a:pt x="487680" y="81280"/>
                      <a:pt x="475488" y="73152"/>
                    </a:cubicBezTo>
                    <a:cubicBezTo>
                      <a:pt x="397028" y="99305"/>
                      <a:pt x="482247" y="64841"/>
                      <a:pt x="402336" y="121920"/>
                    </a:cubicBezTo>
                    <a:cubicBezTo>
                      <a:pt x="387547" y="132484"/>
                      <a:pt x="369824" y="138176"/>
                      <a:pt x="353568" y="146304"/>
                    </a:cubicBezTo>
                    <a:cubicBezTo>
                      <a:pt x="261633" y="115659"/>
                      <a:pt x="374954" y="156997"/>
                      <a:pt x="280416" y="109728"/>
                    </a:cubicBezTo>
                    <a:cubicBezTo>
                      <a:pt x="268921" y="103981"/>
                      <a:pt x="256032" y="101600"/>
                      <a:pt x="243840" y="97536"/>
                    </a:cubicBezTo>
                    <a:cubicBezTo>
                      <a:pt x="226607" y="99998"/>
                      <a:pt x="102080" y="112595"/>
                      <a:pt x="85344" y="134112"/>
                    </a:cubicBezTo>
                    <a:cubicBezTo>
                      <a:pt x="67701" y="156795"/>
                      <a:pt x="84823" y="193196"/>
                      <a:pt x="73152" y="219456"/>
                    </a:cubicBezTo>
                    <a:cubicBezTo>
                      <a:pt x="64931" y="237953"/>
                      <a:pt x="16229" y="250622"/>
                      <a:pt x="0" y="256032"/>
                    </a:cubicBezTo>
                    <a:cubicBezTo>
                      <a:pt x="4064" y="280416"/>
                      <a:pt x="1137" y="307073"/>
                      <a:pt x="12192" y="329184"/>
                    </a:cubicBezTo>
                    <a:cubicBezTo>
                      <a:pt x="18745" y="342290"/>
                      <a:pt x="37511" y="344187"/>
                      <a:pt x="48768" y="353568"/>
                    </a:cubicBezTo>
                    <a:cubicBezTo>
                      <a:pt x="62014" y="364606"/>
                      <a:pt x="72098" y="379106"/>
                      <a:pt x="85344" y="390144"/>
                    </a:cubicBezTo>
                    <a:cubicBezTo>
                      <a:pt x="96601" y="399525"/>
                      <a:pt x="110663" y="405147"/>
                      <a:pt x="121920" y="414528"/>
                    </a:cubicBezTo>
                    <a:cubicBezTo>
                      <a:pt x="135166" y="425566"/>
                      <a:pt x="143424" y="442731"/>
                      <a:pt x="158496" y="451104"/>
                    </a:cubicBezTo>
                    <a:cubicBezTo>
                      <a:pt x="180964" y="463586"/>
                      <a:pt x="231648" y="475488"/>
                      <a:pt x="231648" y="475488"/>
                    </a:cubicBezTo>
                    <a:cubicBezTo>
                      <a:pt x="354689" y="460108"/>
                      <a:pt x="298100" y="473657"/>
                      <a:pt x="402336" y="438912"/>
                    </a:cubicBezTo>
                    <a:lnTo>
                      <a:pt x="438912" y="426720"/>
                    </a:lnTo>
                    <a:cubicBezTo>
                      <a:pt x="455168" y="430784"/>
                      <a:pt x="492283" y="422800"/>
                      <a:pt x="487680" y="438912"/>
                    </a:cubicBezTo>
                    <a:cubicBezTo>
                      <a:pt x="478206" y="472069"/>
                      <a:pt x="433656" y="483371"/>
                      <a:pt x="414528" y="512064"/>
                    </a:cubicBezTo>
                    <a:cubicBezTo>
                      <a:pt x="398272" y="536448"/>
                      <a:pt x="393562" y="575949"/>
                      <a:pt x="365760" y="585216"/>
                    </a:cubicBezTo>
                    <a:cubicBezTo>
                      <a:pt x="286599" y="611603"/>
                      <a:pt x="341983" y="596244"/>
                      <a:pt x="195072" y="609600"/>
                    </a:cubicBezTo>
                    <a:cubicBezTo>
                      <a:pt x="182880" y="605536"/>
                      <a:pt x="168531" y="605436"/>
                      <a:pt x="158496" y="597408"/>
                    </a:cubicBezTo>
                    <a:cubicBezTo>
                      <a:pt x="110467" y="558985"/>
                      <a:pt x="161821" y="542359"/>
                      <a:pt x="97536" y="585216"/>
                    </a:cubicBezTo>
                    <a:cubicBezTo>
                      <a:pt x="101600" y="597408"/>
                      <a:pt x="100641" y="612705"/>
                      <a:pt x="109728" y="621792"/>
                    </a:cubicBezTo>
                    <a:cubicBezTo>
                      <a:pt x="118815" y="630879"/>
                      <a:pt x="134809" y="628237"/>
                      <a:pt x="146304" y="633984"/>
                    </a:cubicBezTo>
                    <a:cubicBezTo>
                      <a:pt x="159410" y="640537"/>
                      <a:pt x="170688" y="650240"/>
                      <a:pt x="182880" y="658368"/>
                    </a:cubicBezTo>
                    <a:lnTo>
                      <a:pt x="207264" y="731520"/>
                    </a:lnTo>
                    <a:cubicBezTo>
                      <a:pt x="211328" y="743712"/>
                      <a:pt x="208763" y="760967"/>
                      <a:pt x="219456" y="768096"/>
                    </a:cubicBezTo>
                    <a:lnTo>
                      <a:pt x="292608" y="816864"/>
                    </a:lnTo>
                    <a:cubicBezTo>
                      <a:pt x="296672" y="829056"/>
                      <a:pt x="298559" y="842206"/>
                      <a:pt x="304800" y="853440"/>
                    </a:cubicBezTo>
                    <a:cubicBezTo>
                      <a:pt x="319032" y="879058"/>
                      <a:pt x="344301" y="898790"/>
                      <a:pt x="353568" y="926592"/>
                    </a:cubicBezTo>
                    <a:cubicBezTo>
                      <a:pt x="357632" y="938784"/>
                      <a:pt x="356673" y="954081"/>
                      <a:pt x="365760" y="963168"/>
                    </a:cubicBezTo>
                    <a:cubicBezTo>
                      <a:pt x="374847" y="972255"/>
                      <a:pt x="391102" y="969119"/>
                      <a:pt x="402336" y="975360"/>
                    </a:cubicBezTo>
                    <a:cubicBezTo>
                      <a:pt x="427954" y="989592"/>
                      <a:pt x="447686" y="1014861"/>
                      <a:pt x="475488" y="1024128"/>
                    </a:cubicBezTo>
                    <a:cubicBezTo>
                      <a:pt x="525965" y="1040954"/>
                      <a:pt x="501371" y="1029191"/>
                      <a:pt x="548640" y="1060704"/>
                    </a:cubicBezTo>
                    <a:cubicBezTo>
                      <a:pt x="581152" y="1056640"/>
                      <a:pt x="615092" y="1058873"/>
                      <a:pt x="646176" y="1048512"/>
                    </a:cubicBezTo>
                    <a:cubicBezTo>
                      <a:pt x="665453" y="1042086"/>
                      <a:pt x="678409" y="1023747"/>
                      <a:pt x="694944" y="1011936"/>
                    </a:cubicBezTo>
                    <a:cubicBezTo>
                      <a:pt x="706868" y="1003419"/>
                      <a:pt x="720263" y="996933"/>
                      <a:pt x="731520" y="987552"/>
                    </a:cubicBezTo>
                    <a:cubicBezTo>
                      <a:pt x="744766" y="976514"/>
                      <a:pt x="753750" y="960540"/>
                      <a:pt x="768096" y="950976"/>
                    </a:cubicBezTo>
                    <a:cubicBezTo>
                      <a:pt x="778789" y="943847"/>
                      <a:pt x="792480" y="942848"/>
                      <a:pt x="804672" y="938784"/>
                    </a:cubicBezTo>
                    <a:cubicBezTo>
                      <a:pt x="816864" y="926592"/>
                      <a:pt x="826902" y="911772"/>
                      <a:pt x="841248" y="902208"/>
                    </a:cubicBezTo>
                    <a:cubicBezTo>
                      <a:pt x="851941" y="895079"/>
                      <a:pt x="867789" y="898044"/>
                      <a:pt x="877824" y="890016"/>
                    </a:cubicBezTo>
                    <a:cubicBezTo>
                      <a:pt x="899310" y="872827"/>
                      <a:pt x="906368" y="840959"/>
                      <a:pt x="914400" y="816864"/>
                    </a:cubicBezTo>
                    <a:cubicBezTo>
                      <a:pt x="906272" y="804672"/>
                      <a:pt x="900377" y="790649"/>
                      <a:pt x="890016" y="780288"/>
                    </a:cubicBezTo>
                    <a:cubicBezTo>
                      <a:pt x="879655" y="769927"/>
                      <a:pt x="862594" y="767346"/>
                      <a:pt x="853440" y="755904"/>
                    </a:cubicBezTo>
                    <a:cubicBezTo>
                      <a:pt x="845412" y="745869"/>
                      <a:pt x="845312" y="731520"/>
                      <a:pt x="841248" y="719328"/>
                    </a:cubicBezTo>
                    <a:cubicBezTo>
                      <a:pt x="845312" y="694944"/>
                      <a:pt x="831977" y="658441"/>
                      <a:pt x="853440" y="646176"/>
                    </a:cubicBezTo>
                    <a:cubicBezTo>
                      <a:pt x="875756" y="633424"/>
                      <a:pt x="901017" y="668002"/>
                      <a:pt x="926592" y="670560"/>
                    </a:cubicBezTo>
                    <a:lnTo>
                      <a:pt x="1048512" y="682752"/>
                    </a:lnTo>
                    <a:cubicBezTo>
                      <a:pt x="964667" y="738649"/>
                      <a:pt x="984627" y="703718"/>
                      <a:pt x="963168" y="768096"/>
                    </a:cubicBezTo>
                    <a:cubicBezTo>
                      <a:pt x="967232" y="784352"/>
                      <a:pt x="968759" y="801463"/>
                      <a:pt x="975360" y="816864"/>
                    </a:cubicBezTo>
                    <a:cubicBezTo>
                      <a:pt x="981132" y="830332"/>
                      <a:pt x="999744" y="838787"/>
                      <a:pt x="999744" y="853440"/>
                    </a:cubicBezTo>
                    <a:cubicBezTo>
                      <a:pt x="999744" y="868093"/>
                      <a:pt x="981913" y="876910"/>
                      <a:pt x="975360" y="890016"/>
                    </a:cubicBezTo>
                    <a:cubicBezTo>
                      <a:pt x="969613" y="901511"/>
                      <a:pt x="967232" y="914400"/>
                      <a:pt x="963168" y="926592"/>
                    </a:cubicBezTo>
                    <a:cubicBezTo>
                      <a:pt x="975360" y="938784"/>
                      <a:pt x="986498" y="952130"/>
                      <a:pt x="999744" y="963168"/>
                    </a:cubicBezTo>
                    <a:cubicBezTo>
                      <a:pt x="1011001" y="972549"/>
                      <a:pt x="1027166" y="976110"/>
                      <a:pt x="1036320" y="987552"/>
                    </a:cubicBezTo>
                    <a:cubicBezTo>
                      <a:pt x="1044348" y="997587"/>
                      <a:pt x="1044448" y="1011936"/>
                      <a:pt x="1048512" y="1024128"/>
                    </a:cubicBezTo>
                    <a:cubicBezTo>
                      <a:pt x="1047479" y="1031356"/>
                      <a:pt x="1039604" y="1122834"/>
                      <a:pt x="1024128" y="1146048"/>
                    </a:cubicBezTo>
                    <a:cubicBezTo>
                      <a:pt x="1014564" y="1160394"/>
                      <a:pt x="999744" y="1170432"/>
                      <a:pt x="987552" y="1182624"/>
                    </a:cubicBezTo>
                    <a:cubicBezTo>
                      <a:pt x="969847" y="1235740"/>
                      <a:pt x="961406" y="1243527"/>
                      <a:pt x="987552" y="1316736"/>
                    </a:cubicBezTo>
                    <a:cubicBezTo>
                      <a:pt x="997409" y="1344335"/>
                      <a:pt x="1026378" y="1347329"/>
                      <a:pt x="1036320" y="1389888"/>
                    </a:cubicBezTo>
                    <a:cubicBezTo>
                      <a:pt x="1046262" y="1432447"/>
                      <a:pt x="1022468" y="1341196"/>
                      <a:pt x="1047207" y="1572092"/>
                    </a:cubicBezTo>
                  </a:path>
                </a:pathLst>
              </a:cu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9" name="Freeform 88"/>
              <p:cNvSpPr/>
              <p:nvPr/>
            </p:nvSpPr>
            <p:spPr>
              <a:xfrm>
                <a:off x="6176270" y="2179470"/>
                <a:ext cx="452482" cy="767518"/>
              </a:xfrm>
              <a:custGeom>
                <a:avLst/>
                <a:gdLst>
                  <a:gd name="connsiteX0" fmla="*/ 0 w 452654"/>
                  <a:gd name="connsiteY0" fmla="*/ 719328 h 768439"/>
                  <a:gd name="connsiteX1" fmla="*/ 109728 w 452654"/>
                  <a:gd name="connsiteY1" fmla="*/ 731520 h 768439"/>
                  <a:gd name="connsiteX2" fmla="*/ 146304 w 452654"/>
                  <a:gd name="connsiteY2" fmla="*/ 768096 h 768439"/>
                  <a:gd name="connsiteX3" fmla="*/ 158496 w 452654"/>
                  <a:gd name="connsiteY3" fmla="*/ 719328 h 768439"/>
                  <a:gd name="connsiteX4" fmla="*/ 182880 w 452654"/>
                  <a:gd name="connsiteY4" fmla="*/ 646176 h 768439"/>
                  <a:gd name="connsiteX5" fmla="*/ 280416 w 452654"/>
                  <a:gd name="connsiteY5" fmla="*/ 633984 h 768439"/>
                  <a:gd name="connsiteX6" fmla="*/ 316992 w 452654"/>
                  <a:gd name="connsiteY6" fmla="*/ 560832 h 768439"/>
                  <a:gd name="connsiteX7" fmla="*/ 280416 w 452654"/>
                  <a:gd name="connsiteY7" fmla="*/ 524256 h 768439"/>
                  <a:gd name="connsiteX8" fmla="*/ 256032 w 452654"/>
                  <a:gd name="connsiteY8" fmla="*/ 451104 h 768439"/>
                  <a:gd name="connsiteX9" fmla="*/ 280416 w 452654"/>
                  <a:gd name="connsiteY9" fmla="*/ 329184 h 768439"/>
                  <a:gd name="connsiteX10" fmla="*/ 304800 w 452654"/>
                  <a:gd name="connsiteY10" fmla="*/ 292608 h 768439"/>
                  <a:gd name="connsiteX11" fmla="*/ 365760 w 452654"/>
                  <a:gd name="connsiteY11" fmla="*/ 304800 h 768439"/>
                  <a:gd name="connsiteX12" fmla="*/ 402336 w 452654"/>
                  <a:gd name="connsiteY12" fmla="*/ 316992 h 768439"/>
                  <a:gd name="connsiteX13" fmla="*/ 438912 w 452654"/>
                  <a:gd name="connsiteY13" fmla="*/ 304800 h 768439"/>
                  <a:gd name="connsiteX14" fmla="*/ 438912 w 452654"/>
                  <a:gd name="connsiteY14" fmla="*/ 219456 h 768439"/>
                  <a:gd name="connsiteX15" fmla="*/ 402336 w 452654"/>
                  <a:gd name="connsiteY15" fmla="*/ 207264 h 768439"/>
                  <a:gd name="connsiteX16" fmla="*/ 402336 w 452654"/>
                  <a:gd name="connsiteY16" fmla="*/ 12192 h 768439"/>
                  <a:gd name="connsiteX17" fmla="*/ 414528 w 452654"/>
                  <a:gd name="connsiteY17" fmla="*/ 0 h 7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654" h="768439">
                    <a:moveTo>
                      <a:pt x="0" y="719328"/>
                    </a:moveTo>
                    <a:cubicBezTo>
                      <a:pt x="36576" y="723392"/>
                      <a:pt x="74815" y="719882"/>
                      <a:pt x="109728" y="731520"/>
                    </a:cubicBezTo>
                    <a:cubicBezTo>
                      <a:pt x="126085" y="736972"/>
                      <a:pt x="129577" y="772278"/>
                      <a:pt x="146304" y="768096"/>
                    </a:cubicBezTo>
                    <a:cubicBezTo>
                      <a:pt x="162560" y="764032"/>
                      <a:pt x="153681" y="735378"/>
                      <a:pt x="158496" y="719328"/>
                    </a:cubicBezTo>
                    <a:cubicBezTo>
                      <a:pt x="165882" y="694709"/>
                      <a:pt x="157375" y="649364"/>
                      <a:pt x="182880" y="646176"/>
                    </a:cubicBezTo>
                    <a:lnTo>
                      <a:pt x="280416" y="633984"/>
                    </a:lnTo>
                    <a:cubicBezTo>
                      <a:pt x="286350" y="625083"/>
                      <a:pt x="322601" y="577658"/>
                      <a:pt x="316992" y="560832"/>
                    </a:cubicBezTo>
                    <a:cubicBezTo>
                      <a:pt x="311540" y="544475"/>
                      <a:pt x="292608" y="536448"/>
                      <a:pt x="280416" y="524256"/>
                    </a:cubicBezTo>
                    <a:cubicBezTo>
                      <a:pt x="272288" y="499872"/>
                      <a:pt x="252397" y="476549"/>
                      <a:pt x="256032" y="451104"/>
                    </a:cubicBezTo>
                    <a:cubicBezTo>
                      <a:pt x="260525" y="419653"/>
                      <a:pt x="263392" y="363231"/>
                      <a:pt x="280416" y="329184"/>
                    </a:cubicBezTo>
                    <a:cubicBezTo>
                      <a:pt x="286969" y="316078"/>
                      <a:pt x="296672" y="304800"/>
                      <a:pt x="304800" y="292608"/>
                    </a:cubicBezTo>
                    <a:cubicBezTo>
                      <a:pt x="325120" y="296672"/>
                      <a:pt x="345656" y="299774"/>
                      <a:pt x="365760" y="304800"/>
                    </a:cubicBezTo>
                    <a:cubicBezTo>
                      <a:pt x="378228" y="307917"/>
                      <a:pt x="389485" y="316992"/>
                      <a:pt x="402336" y="316992"/>
                    </a:cubicBezTo>
                    <a:cubicBezTo>
                      <a:pt x="415187" y="316992"/>
                      <a:pt x="426720" y="308864"/>
                      <a:pt x="438912" y="304800"/>
                    </a:cubicBezTo>
                    <a:cubicBezTo>
                      <a:pt x="448805" y="275120"/>
                      <a:pt x="464127" y="250974"/>
                      <a:pt x="438912" y="219456"/>
                    </a:cubicBezTo>
                    <a:cubicBezTo>
                      <a:pt x="430884" y="209421"/>
                      <a:pt x="414528" y="211328"/>
                      <a:pt x="402336" y="207264"/>
                    </a:cubicBezTo>
                    <a:cubicBezTo>
                      <a:pt x="375305" y="126172"/>
                      <a:pt x="381252" y="159782"/>
                      <a:pt x="402336" y="12192"/>
                    </a:cubicBezTo>
                    <a:cubicBezTo>
                      <a:pt x="403149" y="6502"/>
                      <a:pt x="410464" y="4064"/>
                      <a:pt x="414528" y="0"/>
                    </a:cubicBezTo>
                  </a:path>
                </a:pathLst>
              </a:cu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0" name="Freeform 89"/>
              <p:cNvSpPr/>
              <p:nvPr/>
            </p:nvSpPr>
            <p:spPr>
              <a:xfrm>
                <a:off x="6578802" y="2483345"/>
                <a:ext cx="373150" cy="159769"/>
              </a:xfrm>
              <a:custGeom>
                <a:avLst/>
                <a:gdLst>
                  <a:gd name="connsiteX0" fmla="*/ 0 w 841248"/>
                  <a:gd name="connsiteY0" fmla="*/ 0 h 195072"/>
                  <a:gd name="connsiteX1" fmla="*/ 97536 w 841248"/>
                  <a:gd name="connsiteY1" fmla="*/ 24384 h 195072"/>
                  <a:gd name="connsiteX2" fmla="*/ 158496 w 841248"/>
                  <a:gd name="connsiteY2" fmla="*/ 85344 h 195072"/>
                  <a:gd name="connsiteX3" fmla="*/ 231648 w 841248"/>
                  <a:gd name="connsiteY3" fmla="*/ 109728 h 195072"/>
                  <a:gd name="connsiteX4" fmla="*/ 256032 w 841248"/>
                  <a:gd name="connsiteY4" fmla="*/ 146304 h 195072"/>
                  <a:gd name="connsiteX5" fmla="*/ 341376 w 841248"/>
                  <a:gd name="connsiteY5" fmla="*/ 146304 h 195072"/>
                  <a:gd name="connsiteX6" fmla="*/ 463296 w 841248"/>
                  <a:gd name="connsiteY6" fmla="*/ 170688 h 195072"/>
                  <a:gd name="connsiteX7" fmla="*/ 499872 w 841248"/>
                  <a:gd name="connsiteY7" fmla="*/ 195072 h 195072"/>
                  <a:gd name="connsiteX8" fmla="*/ 548640 w 841248"/>
                  <a:gd name="connsiteY8" fmla="*/ 182880 h 195072"/>
                  <a:gd name="connsiteX9" fmla="*/ 597408 w 841248"/>
                  <a:gd name="connsiteY9" fmla="*/ 109728 h 195072"/>
                  <a:gd name="connsiteX10" fmla="*/ 743712 w 841248"/>
                  <a:gd name="connsiteY10" fmla="*/ 121920 h 195072"/>
                  <a:gd name="connsiteX11" fmla="*/ 780288 w 841248"/>
                  <a:gd name="connsiteY11" fmla="*/ 146304 h 195072"/>
                  <a:gd name="connsiteX12" fmla="*/ 841248 w 841248"/>
                  <a:gd name="connsiteY12" fmla="*/ 121920 h 195072"/>
                  <a:gd name="connsiteX0" fmla="*/ 0 w 841248"/>
                  <a:gd name="connsiteY0" fmla="*/ 0 h 195072"/>
                  <a:gd name="connsiteX1" fmla="*/ 97536 w 841248"/>
                  <a:gd name="connsiteY1" fmla="*/ 24384 h 195072"/>
                  <a:gd name="connsiteX2" fmla="*/ 158496 w 841248"/>
                  <a:gd name="connsiteY2" fmla="*/ 85344 h 195072"/>
                  <a:gd name="connsiteX3" fmla="*/ 231648 w 841248"/>
                  <a:gd name="connsiteY3" fmla="*/ 109728 h 195072"/>
                  <a:gd name="connsiteX4" fmla="*/ 256032 w 841248"/>
                  <a:gd name="connsiteY4" fmla="*/ 146304 h 195072"/>
                  <a:gd name="connsiteX5" fmla="*/ 341376 w 841248"/>
                  <a:gd name="connsiteY5" fmla="*/ 146304 h 195072"/>
                  <a:gd name="connsiteX6" fmla="*/ 463296 w 841248"/>
                  <a:gd name="connsiteY6" fmla="*/ 170688 h 195072"/>
                  <a:gd name="connsiteX7" fmla="*/ 499872 w 841248"/>
                  <a:gd name="connsiteY7" fmla="*/ 195072 h 195072"/>
                  <a:gd name="connsiteX8" fmla="*/ 597408 w 841248"/>
                  <a:gd name="connsiteY8" fmla="*/ 109728 h 195072"/>
                  <a:gd name="connsiteX9" fmla="*/ 743712 w 841248"/>
                  <a:gd name="connsiteY9" fmla="*/ 121920 h 195072"/>
                  <a:gd name="connsiteX10" fmla="*/ 780288 w 841248"/>
                  <a:gd name="connsiteY10" fmla="*/ 146304 h 195072"/>
                  <a:gd name="connsiteX11" fmla="*/ 841248 w 841248"/>
                  <a:gd name="connsiteY11" fmla="*/ 121920 h 195072"/>
                  <a:gd name="connsiteX0" fmla="*/ 0 w 841248"/>
                  <a:gd name="connsiteY0" fmla="*/ 0 h 195072"/>
                  <a:gd name="connsiteX1" fmla="*/ 97536 w 841248"/>
                  <a:gd name="connsiteY1" fmla="*/ 24384 h 195072"/>
                  <a:gd name="connsiteX2" fmla="*/ 158496 w 841248"/>
                  <a:gd name="connsiteY2" fmla="*/ 85344 h 195072"/>
                  <a:gd name="connsiteX3" fmla="*/ 231648 w 841248"/>
                  <a:gd name="connsiteY3" fmla="*/ 109728 h 195072"/>
                  <a:gd name="connsiteX4" fmla="*/ 256032 w 841248"/>
                  <a:gd name="connsiteY4" fmla="*/ 146304 h 195072"/>
                  <a:gd name="connsiteX5" fmla="*/ 341376 w 841248"/>
                  <a:gd name="connsiteY5" fmla="*/ 146304 h 195072"/>
                  <a:gd name="connsiteX6" fmla="*/ 463296 w 841248"/>
                  <a:gd name="connsiteY6" fmla="*/ 170688 h 195072"/>
                  <a:gd name="connsiteX7" fmla="*/ 499872 w 841248"/>
                  <a:gd name="connsiteY7" fmla="*/ 195072 h 195072"/>
                  <a:gd name="connsiteX8" fmla="*/ 571026 w 841248"/>
                  <a:gd name="connsiteY8" fmla="*/ 110737 h 195072"/>
                  <a:gd name="connsiteX9" fmla="*/ 597408 w 841248"/>
                  <a:gd name="connsiteY9" fmla="*/ 109728 h 195072"/>
                  <a:gd name="connsiteX10" fmla="*/ 743712 w 841248"/>
                  <a:gd name="connsiteY10" fmla="*/ 121920 h 195072"/>
                  <a:gd name="connsiteX11" fmla="*/ 780288 w 841248"/>
                  <a:gd name="connsiteY11" fmla="*/ 146304 h 195072"/>
                  <a:gd name="connsiteX12" fmla="*/ 841248 w 841248"/>
                  <a:gd name="connsiteY12" fmla="*/ 121920 h 195072"/>
                  <a:gd name="connsiteX0" fmla="*/ 0 w 841248"/>
                  <a:gd name="connsiteY0" fmla="*/ 0 h 171567"/>
                  <a:gd name="connsiteX1" fmla="*/ 97536 w 841248"/>
                  <a:gd name="connsiteY1" fmla="*/ 24384 h 171567"/>
                  <a:gd name="connsiteX2" fmla="*/ 158496 w 841248"/>
                  <a:gd name="connsiteY2" fmla="*/ 85344 h 171567"/>
                  <a:gd name="connsiteX3" fmla="*/ 231648 w 841248"/>
                  <a:gd name="connsiteY3" fmla="*/ 109728 h 171567"/>
                  <a:gd name="connsiteX4" fmla="*/ 256032 w 841248"/>
                  <a:gd name="connsiteY4" fmla="*/ 146304 h 171567"/>
                  <a:gd name="connsiteX5" fmla="*/ 341376 w 841248"/>
                  <a:gd name="connsiteY5" fmla="*/ 146304 h 171567"/>
                  <a:gd name="connsiteX6" fmla="*/ 463296 w 841248"/>
                  <a:gd name="connsiteY6" fmla="*/ 170688 h 171567"/>
                  <a:gd name="connsiteX7" fmla="*/ 571026 w 841248"/>
                  <a:gd name="connsiteY7" fmla="*/ 110737 h 171567"/>
                  <a:gd name="connsiteX8" fmla="*/ 597408 w 841248"/>
                  <a:gd name="connsiteY8" fmla="*/ 109728 h 171567"/>
                  <a:gd name="connsiteX9" fmla="*/ 743712 w 841248"/>
                  <a:gd name="connsiteY9" fmla="*/ 121920 h 171567"/>
                  <a:gd name="connsiteX10" fmla="*/ 780288 w 841248"/>
                  <a:gd name="connsiteY10" fmla="*/ 146304 h 171567"/>
                  <a:gd name="connsiteX11" fmla="*/ 841248 w 841248"/>
                  <a:gd name="connsiteY11" fmla="*/ 121920 h 171567"/>
                  <a:gd name="connsiteX0" fmla="*/ 0 w 841248"/>
                  <a:gd name="connsiteY0" fmla="*/ 0 h 159765"/>
                  <a:gd name="connsiteX1" fmla="*/ 97536 w 841248"/>
                  <a:gd name="connsiteY1" fmla="*/ 24384 h 159765"/>
                  <a:gd name="connsiteX2" fmla="*/ 158496 w 841248"/>
                  <a:gd name="connsiteY2" fmla="*/ 85344 h 159765"/>
                  <a:gd name="connsiteX3" fmla="*/ 231648 w 841248"/>
                  <a:gd name="connsiteY3" fmla="*/ 109728 h 159765"/>
                  <a:gd name="connsiteX4" fmla="*/ 256032 w 841248"/>
                  <a:gd name="connsiteY4" fmla="*/ 146304 h 159765"/>
                  <a:gd name="connsiteX5" fmla="*/ 341376 w 841248"/>
                  <a:gd name="connsiteY5" fmla="*/ 146304 h 159765"/>
                  <a:gd name="connsiteX6" fmla="*/ 571026 w 841248"/>
                  <a:gd name="connsiteY6" fmla="*/ 110737 h 159765"/>
                  <a:gd name="connsiteX7" fmla="*/ 597408 w 841248"/>
                  <a:gd name="connsiteY7" fmla="*/ 109728 h 159765"/>
                  <a:gd name="connsiteX8" fmla="*/ 743712 w 841248"/>
                  <a:gd name="connsiteY8" fmla="*/ 121920 h 159765"/>
                  <a:gd name="connsiteX9" fmla="*/ 780288 w 841248"/>
                  <a:gd name="connsiteY9" fmla="*/ 146304 h 159765"/>
                  <a:gd name="connsiteX10" fmla="*/ 841248 w 841248"/>
                  <a:gd name="connsiteY10" fmla="*/ 121920 h 159765"/>
                  <a:gd name="connsiteX0" fmla="*/ 0 w 841248"/>
                  <a:gd name="connsiteY0" fmla="*/ 0 h 159765"/>
                  <a:gd name="connsiteX1" fmla="*/ 97536 w 841248"/>
                  <a:gd name="connsiteY1" fmla="*/ 24384 h 159765"/>
                  <a:gd name="connsiteX2" fmla="*/ 158496 w 841248"/>
                  <a:gd name="connsiteY2" fmla="*/ 85344 h 159765"/>
                  <a:gd name="connsiteX3" fmla="*/ 231648 w 841248"/>
                  <a:gd name="connsiteY3" fmla="*/ 109728 h 159765"/>
                  <a:gd name="connsiteX4" fmla="*/ 256032 w 841248"/>
                  <a:gd name="connsiteY4" fmla="*/ 146304 h 159765"/>
                  <a:gd name="connsiteX5" fmla="*/ 341376 w 841248"/>
                  <a:gd name="connsiteY5" fmla="*/ 146304 h 159765"/>
                  <a:gd name="connsiteX6" fmla="*/ 571026 w 841248"/>
                  <a:gd name="connsiteY6" fmla="*/ 110737 h 159765"/>
                  <a:gd name="connsiteX7" fmla="*/ 743712 w 841248"/>
                  <a:gd name="connsiteY7" fmla="*/ 121920 h 159765"/>
                  <a:gd name="connsiteX8" fmla="*/ 780288 w 841248"/>
                  <a:gd name="connsiteY8" fmla="*/ 146304 h 159765"/>
                  <a:gd name="connsiteX9" fmla="*/ 841248 w 841248"/>
                  <a:gd name="connsiteY9" fmla="*/ 121920 h 159765"/>
                  <a:gd name="connsiteX0" fmla="*/ 0 w 841248"/>
                  <a:gd name="connsiteY0" fmla="*/ 0 h 159765"/>
                  <a:gd name="connsiteX1" fmla="*/ 97536 w 841248"/>
                  <a:gd name="connsiteY1" fmla="*/ 24384 h 159765"/>
                  <a:gd name="connsiteX2" fmla="*/ 158496 w 841248"/>
                  <a:gd name="connsiteY2" fmla="*/ 85344 h 159765"/>
                  <a:gd name="connsiteX3" fmla="*/ 231648 w 841248"/>
                  <a:gd name="connsiteY3" fmla="*/ 109728 h 159765"/>
                  <a:gd name="connsiteX4" fmla="*/ 256032 w 841248"/>
                  <a:gd name="connsiteY4" fmla="*/ 146304 h 159765"/>
                  <a:gd name="connsiteX5" fmla="*/ 341376 w 841248"/>
                  <a:gd name="connsiteY5" fmla="*/ 146304 h 159765"/>
                  <a:gd name="connsiteX6" fmla="*/ 743712 w 841248"/>
                  <a:gd name="connsiteY6" fmla="*/ 121920 h 159765"/>
                  <a:gd name="connsiteX7" fmla="*/ 780288 w 841248"/>
                  <a:gd name="connsiteY7" fmla="*/ 146304 h 159765"/>
                  <a:gd name="connsiteX8" fmla="*/ 841248 w 841248"/>
                  <a:gd name="connsiteY8" fmla="*/ 121920 h 159765"/>
                  <a:gd name="connsiteX0" fmla="*/ 0 w 841248"/>
                  <a:gd name="connsiteY0" fmla="*/ 0 h 159765"/>
                  <a:gd name="connsiteX1" fmla="*/ 97536 w 841248"/>
                  <a:gd name="connsiteY1" fmla="*/ 24384 h 159765"/>
                  <a:gd name="connsiteX2" fmla="*/ 158496 w 841248"/>
                  <a:gd name="connsiteY2" fmla="*/ 85344 h 159765"/>
                  <a:gd name="connsiteX3" fmla="*/ 231648 w 841248"/>
                  <a:gd name="connsiteY3" fmla="*/ 109728 h 159765"/>
                  <a:gd name="connsiteX4" fmla="*/ 256032 w 841248"/>
                  <a:gd name="connsiteY4" fmla="*/ 146304 h 159765"/>
                  <a:gd name="connsiteX5" fmla="*/ 341376 w 841248"/>
                  <a:gd name="connsiteY5" fmla="*/ 146304 h 159765"/>
                  <a:gd name="connsiteX6" fmla="*/ 743712 w 841248"/>
                  <a:gd name="connsiteY6" fmla="*/ 121920 h 159765"/>
                  <a:gd name="connsiteX7" fmla="*/ 841248 w 841248"/>
                  <a:gd name="connsiteY7" fmla="*/ 121920 h 159765"/>
                  <a:gd name="connsiteX0" fmla="*/ 0 w 743712"/>
                  <a:gd name="connsiteY0" fmla="*/ 0 h 159765"/>
                  <a:gd name="connsiteX1" fmla="*/ 97536 w 743712"/>
                  <a:gd name="connsiteY1" fmla="*/ 24384 h 159765"/>
                  <a:gd name="connsiteX2" fmla="*/ 158496 w 743712"/>
                  <a:gd name="connsiteY2" fmla="*/ 85344 h 159765"/>
                  <a:gd name="connsiteX3" fmla="*/ 231648 w 743712"/>
                  <a:gd name="connsiteY3" fmla="*/ 109728 h 159765"/>
                  <a:gd name="connsiteX4" fmla="*/ 256032 w 743712"/>
                  <a:gd name="connsiteY4" fmla="*/ 146304 h 159765"/>
                  <a:gd name="connsiteX5" fmla="*/ 341376 w 743712"/>
                  <a:gd name="connsiteY5" fmla="*/ 146304 h 159765"/>
                  <a:gd name="connsiteX6" fmla="*/ 743712 w 743712"/>
                  <a:gd name="connsiteY6" fmla="*/ 121920 h 159765"/>
                  <a:gd name="connsiteX0" fmla="*/ 0 w 373540"/>
                  <a:gd name="connsiteY0" fmla="*/ 0 h 159765"/>
                  <a:gd name="connsiteX1" fmla="*/ 97536 w 373540"/>
                  <a:gd name="connsiteY1" fmla="*/ 24384 h 159765"/>
                  <a:gd name="connsiteX2" fmla="*/ 158496 w 373540"/>
                  <a:gd name="connsiteY2" fmla="*/ 85344 h 159765"/>
                  <a:gd name="connsiteX3" fmla="*/ 231648 w 373540"/>
                  <a:gd name="connsiteY3" fmla="*/ 109728 h 159765"/>
                  <a:gd name="connsiteX4" fmla="*/ 256032 w 373540"/>
                  <a:gd name="connsiteY4" fmla="*/ 146304 h 159765"/>
                  <a:gd name="connsiteX5" fmla="*/ 341376 w 373540"/>
                  <a:gd name="connsiteY5" fmla="*/ 146304 h 159765"/>
                  <a:gd name="connsiteX6" fmla="*/ 373540 w 373540"/>
                  <a:gd name="connsiteY6" fmla="*/ 143695 h 15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540" h="159765">
                    <a:moveTo>
                      <a:pt x="0" y="0"/>
                    </a:moveTo>
                    <a:cubicBezTo>
                      <a:pt x="3036" y="607"/>
                      <a:pt x="85039" y="14387"/>
                      <a:pt x="97536" y="24384"/>
                    </a:cubicBezTo>
                    <a:cubicBezTo>
                      <a:pt x="163576" y="77216"/>
                      <a:pt x="76200" y="48768"/>
                      <a:pt x="158496" y="85344"/>
                    </a:cubicBezTo>
                    <a:cubicBezTo>
                      <a:pt x="181984" y="95783"/>
                      <a:pt x="231648" y="109728"/>
                      <a:pt x="231648" y="109728"/>
                    </a:cubicBezTo>
                    <a:cubicBezTo>
                      <a:pt x="239776" y="121920"/>
                      <a:pt x="243840" y="138176"/>
                      <a:pt x="256032" y="146304"/>
                    </a:cubicBezTo>
                    <a:cubicBezTo>
                      <a:pt x="291753" y="170118"/>
                      <a:pt x="308473" y="157272"/>
                      <a:pt x="341376" y="146304"/>
                    </a:cubicBezTo>
                    <a:cubicBezTo>
                      <a:pt x="422656" y="142240"/>
                      <a:pt x="290228" y="147759"/>
                      <a:pt x="373540" y="143695"/>
                    </a:cubicBezTo>
                  </a:path>
                </a:pathLst>
              </a:cu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94" name="Freeform 93"/>
            <p:cNvSpPr/>
            <p:nvPr/>
          </p:nvSpPr>
          <p:spPr>
            <a:xfrm>
              <a:off x="771908" y="2218435"/>
              <a:ext cx="880293" cy="724263"/>
            </a:xfrm>
            <a:custGeom>
              <a:avLst/>
              <a:gdLst>
                <a:gd name="connsiteX0" fmla="*/ 209481 w 861199"/>
                <a:gd name="connsiteY0" fmla="*/ 575241 h 718219"/>
                <a:gd name="connsiteX1" fmla="*/ 166255 w 861199"/>
                <a:gd name="connsiteY1" fmla="*/ 482138 h 718219"/>
                <a:gd name="connsiteX2" fmla="*/ 129679 w 861199"/>
                <a:gd name="connsiteY2" fmla="*/ 465513 h 718219"/>
                <a:gd name="connsiteX3" fmla="*/ 129679 w 861199"/>
                <a:gd name="connsiteY3" fmla="*/ 422286 h 718219"/>
                <a:gd name="connsiteX4" fmla="*/ 113053 w 861199"/>
                <a:gd name="connsiteY4" fmla="*/ 389035 h 718219"/>
                <a:gd name="connsiteX5" fmla="*/ 59852 w 861199"/>
                <a:gd name="connsiteY5" fmla="*/ 362435 h 718219"/>
                <a:gd name="connsiteX6" fmla="*/ 59852 w 861199"/>
                <a:gd name="connsiteY6" fmla="*/ 325859 h 718219"/>
                <a:gd name="connsiteX7" fmla="*/ 83128 w 861199"/>
                <a:gd name="connsiteY7" fmla="*/ 349134 h 718219"/>
                <a:gd name="connsiteX8" fmla="*/ 146304 w 861199"/>
                <a:gd name="connsiteY8" fmla="*/ 355785 h 718219"/>
                <a:gd name="connsiteX9" fmla="*/ 219456 w 861199"/>
                <a:gd name="connsiteY9" fmla="*/ 325859 h 718219"/>
                <a:gd name="connsiteX10" fmla="*/ 262682 w 861199"/>
                <a:gd name="connsiteY10" fmla="*/ 279307 h 718219"/>
                <a:gd name="connsiteX11" fmla="*/ 279308 w 861199"/>
                <a:gd name="connsiteY11" fmla="*/ 252707 h 718219"/>
                <a:gd name="connsiteX12" fmla="*/ 249382 w 861199"/>
                <a:gd name="connsiteY12" fmla="*/ 239406 h 718219"/>
                <a:gd name="connsiteX13" fmla="*/ 182880 w 861199"/>
                <a:gd name="connsiteY13" fmla="*/ 266007 h 718219"/>
                <a:gd name="connsiteX14" fmla="*/ 129679 w 861199"/>
                <a:gd name="connsiteY14" fmla="*/ 266007 h 718219"/>
                <a:gd name="connsiteX15" fmla="*/ 66502 w 861199"/>
                <a:gd name="connsiteY15" fmla="*/ 236081 h 718219"/>
                <a:gd name="connsiteX16" fmla="*/ 16626 w 861199"/>
                <a:gd name="connsiteY16" fmla="*/ 169579 h 718219"/>
                <a:gd name="connsiteX17" fmla="*/ 0 w 861199"/>
                <a:gd name="connsiteY17" fmla="*/ 136329 h 718219"/>
                <a:gd name="connsiteX18" fmla="*/ 33251 w 861199"/>
                <a:gd name="connsiteY18" fmla="*/ 119703 h 718219"/>
                <a:gd name="connsiteX19" fmla="*/ 63177 w 861199"/>
                <a:gd name="connsiteY19" fmla="*/ 56526 h 718219"/>
                <a:gd name="connsiteX20" fmla="*/ 129679 w 861199"/>
                <a:gd name="connsiteY20" fmla="*/ 29926 h 718219"/>
                <a:gd name="connsiteX21" fmla="*/ 179555 w 861199"/>
                <a:gd name="connsiteY21" fmla="*/ 59851 h 718219"/>
                <a:gd name="connsiteX22" fmla="*/ 179555 w 861199"/>
                <a:gd name="connsiteY22" fmla="*/ 59851 h 718219"/>
                <a:gd name="connsiteX23" fmla="*/ 259357 w 861199"/>
                <a:gd name="connsiteY23" fmla="*/ 33251 h 718219"/>
                <a:gd name="connsiteX24" fmla="*/ 279308 w 861199"/>
                <a:gd name="connsiteY24" fmla="*/ 29926 h 718219"/>
                <a:gd name="connsiteX25" fmla="*/ 282633 w 861199"/>
                <a:gd name="connsiteY25" fmla="*/ 26601 h 718219"/>
                <a:gd name="connsiteX26" fmla="*/ 305909 w 861199"/>
                <a:gd name="connsiteY26" fmla="*/ 49876 h 718219"/>
                <a:gd name="connsiteX27" fmla="*/ 295933 w 861199"/>
                <a:gd name="connsiteY27" fmla="*/ 63177 h 718219"/>
                <a:gd name="connsiteX28" fmla="*/ 365760 w 861199"/>
                <a:gd name="connsiteY28" fmla="*/ 33251 h 718219"/>
                <a:gd name="connsiteX29" fmla="*/ 362435 w 861199"/>
                <a:gd name="connsiteY29" fmla="*/ 0 h 718219"/>
                <a:gd name="connsiteX30" fmla="*/ 455538 w 861199"/>
                <a:gd name="connsiteY30" fmla="*/ 3325 h 718219"/>
                <a:gd name="connsiteX31" fmla="*/ 522040 w 861199"/>
                <a:gd name="connsiteY31" fmla="*/ 6650 h 718219"/>
                <a:gd name="connsiteX32" fmla="*/ 625117 w 861199"/>
                <a:gd name="connsiteY32" fmla="*/ 39901 h 718219"/>
                <a:gd name="connsiteX33" fmla="*/ 668344 w 861199"/>
                <a:gd name="connsiteY33" fmla="*/ 43226 h 718219"/>
                <a:gd name="connsiteX34" fmla="*/ 701594 w 861199"/>
                <a:gd name="connsiteY34" fmla="*/ 83127 h 718219"/>
                <a:gd name="connsiteX35" fmla="*/ 701594 w 861199"/>
                <a:gd name="connsiteY35" fmla="*/ 83127 h 718219"/>
                <a:gd name="connsiteX36" fmla="*/ 734845 w 861199"/>
                <a:gd name="connsiteY36" fmla="*/ 146304 h 718219"/>
                <a:gd name="connsiteX37" fmla="*/ 728195 w 861199"/>
                <a:gd name="connsiteY37" fmla="*/ 166254 h 718219"/>
                <a:gd name="connsiteX38" fmla="*/ 758121 w 861199"/>
                <a:gd name="connsiteY38" fmla="*/ 179555 h 718219"/>
                <a:gd name="connsiteX39" fmla="*/ 794697 w 861199"/>
                <a:gd name="connsiteY39" fmla="*/ 216131 h 718219"/>
                <a:gd name="connsiteX40" fmla="*/ 847898 w 861199"/>
                <a:gd name="connsiteY40" fmla="*/ 252707 h 718219"/>
                <a:gd name="connsiteX41" fmla="*/ 831273 w 861199"/>
                <a:gd name="connsiteY41" fmla="*/ 369085 h 718219"/>
                <a:gd name="connsiteX42" fmla="*/ 861199 w 861199"/>
                <a:gd name="connsiteY42" fmla="*/ 399011 h 718219"/>
                <a:gd name="connsiteX43" fmla="*/ 857874 w 861199"/>
                <a:gd name="connsiteY43" fmla="*/ 435587 h 718219"/>
                <a:gd name="connsiteX44" fmla="*/ 857874 w 861199"/>
                <a:gd name="connsiteY44" fmla="*/ 435587 h 718219"/>
                <a:gd name="connsiteX45" fmla="*/ 774746 w 861199"/>
                <a:gd name="connsiteY45" fmla="*/ 445562 h 718219"/>
                <a:gd name="connsiteX46" fmla="*/ 741496 w 861199"/>
                <a:gd name="connsiteY46" fmla="*/ 558615 h 718219"/>
                <a:gd name="connsiteX47" fmla="*/ 784722 w 861199"/>
                <a:gd name="connsiteY47" fmla="*/ 611817 h 718219"/>
                <a:gd name="connsiteX48" fmla="*/ 764771 w 861199"/>
                <a:gd name="connsiteY48" fmla="*/ 645067 h 718219"/>
                <a:gd name="connsiteX49" fmla="*/ 714895 w 861199"/>
                <a:gd name="connsiteY49" fmla="*/ 655043 h 718219"/>
                <a:gd name="connsiteX50" fmla="*/ 681644 w 861199"/>
                <a:gd name="connsiteY50" fmla="*/ 674993 h 718219"/>
                <a:gd name="connsiteX51" fmla="*/ 681644 w 861199"/>
                <a:gd name="connsiteY51" fmla="*/ 718219 h 718219"/>
                <a:gd name="connsiteX52" fmla="*/ 658368 w 861199"/>
                <a:gd name="connsiteY52" fmla="*/ 708244 h 718219"/>
                <a:gd name="connsiteX53" fmla="*/ 615142 w 861199"/>
                <a:gd name="connsiteY53" fmla="*/ 688294 h 718219"/>
                <a:gd name="connsiteX54" fmla="*/ 638418 w 861199"/>
                <a:gd name="connsiteY54" fmla="*/ 615142 h 718219"/>
                <a:gd name="connsiteX55" fmla="*/ 621792 w 861199"/>
                <a:gd name="connsiteY55" fmla="*/ 581891 h 718219"/>
                <a:gd name="connsiteX56" fmla="*/ 598517 w 861199"/>
                <a:gd name="connsiteY56" fmla="*/ 545315 h 718219"/>
                <a:gd name="connsiteX57" fmla="*/ 571916 w 861199"/>
                <a:gd name="connsiteY57" fmla="*/ 505414 h 718219"/>
                <a:gd name="connsiteX58" fmla="*/ 591866 w 861199"/>
                <a:gd name="connsiteY58" fmla="*/ 492113 h 718219"/>
                <a:gd name="connsiteX59" fmla="*/ 581891 w 861199"/>
                <a:gd name="connsiteY59" fmla="*/ 445562 h 718219"/>
                <a:gd name="connsiteX60" fmla="*/ 628442 w 861199"/>
                <a:gd name="connsiteY60" fmla="*/ 402336 h 718219"/>
                <a:gd name="connsiteX61" fmla="*/ 575241 w 861199"/>
                <a:gd name="connsiteY61" fmla="*/ 389035 h 718219"/>
                <a:gd name="connsiteX62" fmla="*/ 505414 w 861199"/>
                <a:gd name="connsiteY62" fmla="*/ 362435 h 718219"/>
                <a:gd name="connsiteX63" fmla="*/ 498764 w 861199"/>
                <a:gd name="connsiteY63" fmla="*/ 402336 h 718219"/>
                <a:gd name="connsiteX64" fmla="*/ 528690 w 861199"/>
                <a:gd name="connsiteY64" fmla="*/ 455537 h 718219"/>
                <a:gd name="connsiteX65" fmla="*/ 518714 w 861199"/>
                <a:gd name="connsiteY65" fmla="*/ 522039 h 718219"/>
                <a:gd name="connsiteX66" fmla="*/ 485464 w 861199"/>
                <a:gd name="connsiteY66" fmla="*/ 541990 h 718219"/>
                <a:gd name="connsiteX67" fmla="*/ 448888 w 861199"/>
                <a:gd name="connsiteY67" fmla="*/ 565265 h 718219"/>
                <a:gd name="connsiteX68" fmla="*/ 432262 w 861199"/>
                <a:gd name="connsiteY68" fmla="*/ 585216 h 718219"/>
                <a:gd name="connsiteX69" fmla="*/ 395686 w 861199"/>
                <a:gd name="connsiteY69" fmla="*/ 598516 h 718219"/>
                <a:gd name="connsiteX70" fmla="*/ 365760 w 861199"/>
                <a:gd name="connsiteY70" fmla="*/ 631767 h 718219"/>
                <a:gd name="connsiteX71" fmla="*/ 292608 w 861199"/>
                <a:gd name="connsiteY71" fmla="*/ 628442 h 718219"/>
                <a:gd name="connsiteX72" fmla="*/ 209481 w 861199"/>
                <a:gd name="connsiteY72" fmla="*/ 575241 h 718219"/>
                <a:gd name="connsiteX0" fmla="*/ 209481 w 861199"/>
                <a:gd name="connsiteY0" fmla="*/ 575241 h 718219"/>
                <a:gd name="connsiteX1" fmla="*/ 166255 w 861199"/>
                <a:gd name="connsiteY1" fmla="*/ 482138 h 718219"/>
                <a:gd name="connsiteX2" fmla="*/ 129679 w 861199"/>
                <a:gd name="connsiteY2" fmla="*/ 465513 h 718219"/>
                <a:gd name="connsiteX3" fmla="*/ 129679 w 861199"/>
                <a:gd name="connsiteY3" fmla="*/ 422286 h 718219"/>
                <a:gd name="connsiteX4" fmla="*/ 103078 w 861199"/>
                <a:gd name="connsiteY4" fmla="*/ 399011 h 718219"/>
                <a:gd name="connsiteX5" fmla="*/ 59852 w 861199"/>
                <a:gd name="connsiteY5" fmla="*/ 362435 h 718219"/>
                <a:gd name="connsiteX6" fmla="*/ 59852 w 861199"/>
                <a:gd name="connsiteY6" fmla="*/ 325859 h 718219"/>
                <a:gd name="connsiteX7" fmla="*/ 83128 w 861199"/>
                <a:gd name="connsiteY7" fmla="*/ 349134 h 718219"/>
                <a:gd name="connsiteX8" fmla="*/ 146304 w 861199"/>
                <a:gd name="connsiteY8" fmla="*/ 355785 h 718219"/>
                <a:gd name="connsiteX9" fmla="*/ 219456 w 861199"/>
                <a:gd name="connsiteY9" fmla="*/ 325859 h 718219"/>
                <a:gd name="connsiteX10" fmla="*/ 262682 w 861199"/>
                <a:gd name="connsiteY10" fmla="*/ 279307 h 718219"/>
                <a:gd name="connsiteX11" fmla="*/ 279308 w 861199"/>
                <a:gd name="connsiteY11" fmla="*/ 252707 h 718219"/>
                <a:gd name="connsiteX12" fmla="*/ 249382 w 861199"/>
                <a:gd name="connsiteY12" fmla="*/ 239406 h 718219"/>
                <a:gd name="connsiteX13" fmla="*/ 182880 w 861199"/>
                <a:gd name="connsiteY13" fmla="*/ 266007 h 718219"/>
                <a:gd name="connsiteX14" fmla="*/ 129679 w 861199"/>
                <a:gd name="connsiteY14" fmla="*/ 266007 h 718219"/>
                <a:gd name="connsiteX15" fmla="*/ 66502 w 861199"/>
                <a:gd name="connsiteY15" fmla="*/ 236081 h 718219"/>
                <a:gd name="connsiteX16" fmla="*/ 16626 w 861199"/>
                <a:gd name="connsiteY16" fmla="*/ 169579 h 718219"/>
                <a:gd name="connsiteX17" fmla="*/ 0 w 861199"/>
                <a:gd name="connsiteY17" fmla="*/ 136329 h 718219"/>
                <a:gd name="connsiteX18" fmla="*/ 33251 w 861199"/>
                <a:gd name="connsiteY18" fmla="*/ 119703 h 718219"/>
                <a:gd name="connsiteX19" fmla="*/ 63177 w 861199"/>
                <a:gd name="connsiteY19" fmla="*/ 56526 h 718219"/>
                <a:gd name="connsiteX20" fmla="*/ 129679 w 861199"/>
                <a:gd name="connsiteY20" fmla="*/ 29926 h 718219"/>
                <a:gd name="connsiteX21" fmla="*/ 179555 w 861199"/>
                <a:gd name="connsiteY21" fmla="*/ 59851 h 718219"/>
                <a:gd name="connsiteX22" fmla="*/ 179555 w 861199"/>
                <a:gd name="connsiteY22" fmla="*/ 59851 h 718219"/>
                <a:gd name="connsiteX23" fmla="*/ 259357 w 861199"/>
                <a:gd name="connsiteY23" fmla="*/ 33251 h 718219"/>
                <a:gd name="connsiteX24" fmla="*/ 279308 w 861199"/>
                <a:gd name="connsiteY24" fmla="*/ 29926 h 718219"/>
                <a:gd name="connsiteX25" fmla="*/ 282633 w 861199"/>
                <a:gd name="connsiteY25" fmla="*/ 26601 h 718219"/>
                <a:gd name="connsiteX26" fmla="*/ 305909 w 861199"/>
                <a:gd name="connsiteY26" fmla="*/ 49876 h 718219"/>
                <a:gd name="connsiteX27" fmla="*/ 295933 w 861199"/>
                <a:gd name="connsiteY27" fmla="*/ 63177 h 718219"/>
                <a:gd name="connsiteX28" fmla="*/ 365760 w 861199"/>
                <a:gd name="connsiteY28" fmla="*/ 33251 h 718219"/>
                <a:gd name="connsiteX29" fmla="*/ 362435 w 861199"/>
                <a:gd name="connsiteY29" fmla="*/ 0 h 718219"/>
                <a:gd name="connsiteX30" fmla="*/ 455538 w 861199"/>
                <a:gd name="connsiteY30" fmla="*/ 3325 h 718219"/>
                <a:gd name="connsiteX31" fmla="*/ 522040 w 861199"/>
                <a:gd name="connsiteY31" fmla="*/ 6650 h 718219"/>
                <a:gd name="connsiteX32" fmla="*/ 625117 w 861199"/>
                <a:gd name="connsiteY32" fmla="*/ 39901 h 718219"/>
                <a:gd name="connsiteX33" fmla="*/ 668344 w 861199"/>
                <a:gd name="connsiteY33" fmla="*/ 43226 h 718219"/>
                <a:gd name="connsiteX34" fmla="*/ 701594 w 861199"/>
                <a:gd name="connsiteY34" fmla="*/ 83127 h 718219"/>
                <a:gd name="connsiteX35" fmla="*/ 701594 w 861199"/>
                <a:gd name="connsiteY35" fmla="*/ 83127 h 718219"/>
                <a:gd name="connsiteX36" fmla="*/ 734845 w 861199"/>
                <a:gd name="connsiteY36" fmla="*/ 146304 h 718219"/>
                <a:gd name="connsiteX37" fmla="*/ 728195 w 861199"/>
                <a:gd name="connsiteY37" fmla="*/ 166254 h 718219"/>
                <a:gd name="connsiteX38" fmla="*/ 758121 w 861199"/>
                <a:gd name="connsiteY38" fmla="*/ 179555 h 718219"/>
                <a:gd name="connsiteX39" fmla="*/ 794697 w 861199"/>
                <a:gd name="connsiteY39" fmla="*/ 216131 h 718219"/>
                <a:gd name="connsiteX40" fmla="*/ 847898 w 861199"/>
                <a:gd name="connsiteY40" fmla="*/ 252707 h 718219"/>
                <a:gd name="connsiteX41" fmla="*/ 831273 w 861199"/>
                <a:gd name="connsiteY41" fmla="*/ 369085 h 718219"/>
                <a:gd name="connsiteX42" fmla="*/ 861199 w 861199"/>
                <a:gd name="connsiteY42" fmla="*/ 399011 h 718219"/>
                <a:gd name="connsiteX43" fmla="*/ 857874 w 861199"/>
                <a:gd name="connsiteY43" fmla="*/ 435587 h 718219"/>
                <a:gd name="connsiteX44" fmla="*/ 857874 w 861199"/>
                <a:gd name="connsiteY44" fmla="*/ 435587 h 718219"/>
                <a:gd name="connsiteX45" fmla="*/ 774746 w 861199"/>
                <a:gd name="connsiteY45" fmla="*/ 445562 h 718219"/>
                <a:gd name="connsiteX46" fmla="*/ 741496 w 861199"/>
                <a:gd name="connsiteY46" fmla="*/ 558615 h 718219"/>
                <a:gd name="connsiteX47" fmla="*/ 784722 w 861199"/>
                <a:gd name="connsiteY47" fmla="*/ 611817 h 718219"/>
                <a:gd name="connsiteX48" fmla="*/ 764771 w 861199"/>
                <a:gd name="connsiteY48" fmla="*/ 645067 h 718219"/>
                <a:gd name="connsiteX49" fmla="*/ 714895 w 861199"/>
                <a:gd name="connsiteY49" fmla="*/ 655043 h 718219"/>
                <a:gd name="connsiteX50" fmla="*/ 681644 w 861199"/>
                <a:gd name="connsiteY50" fmla="*/ 674993 h 718219"/>
                <a:gd name="connsiteX51" fmla="*/ 681644 w 861199"/>
                <a:gd name="connsiteY51" fmla="*/ 718219 h 718219"/>
                <a:gd name="connsiteX52" fmla="*/ 658368 w 861199"/>
                <a:gd name="connsiteY52" fmla="*/ 708244 h 718219"/>
                <a:gd name="connsiteX53" fmla="*/ 615142 w 861199"/>
                <a:gd name="connsiteY53" fmla="*/ 688294 h 718219"/>
                <a:gd name="connsiteX54" fmla="*/ 638418 w 861199"/>
                <a:gd name="connsiteY54" fmla="*/ 615142 h 718219"/>
                <a:gd name="connsiteX55" fmla="*/ 621792 w 861199"/>
                <a:gd name="connsiteY55" fmla="*/ 581891 h 718219"/>
                <a:gd name="connsiteX56" fmla="*/ 598517 w 861199"/>
                <a:gd name="connsiteY56" fmla="*/ 545315 h 718219"/>
                <a:gd name="connsiteX57" fmla="*/ 571916 w 861199"/>
                <a:gd name="connsiteY57" fmla="*/ 505414 h 718219"/>
                <a:gd name="connsiteX58" fmla="*/ 591866 w 861199"/>
                <a:gd name="connsiteY58" fmla="*/ 492113 h 718219"/>
                <a:gd name="connsiteX59" fmla="*/ 581891 w 861199"/>
                <a:gd name="connsiteY59" fmla="*/ 445562 h 718219"/>
                <a:gd name="connsiteX60" fmla="*/ 628442 w 861199"/>
                <a:gd name="connsiteY60" fmla="*/ 402336 h 718219"/>
                <a:gd name="connsiteX61" fmla="*/ 575241 w 861199"/>
                <a:gd name="connsiteY61" fmla="*/ 389035 h 718219"/>
                <a:gd name="connsiteX62" fmla="*/ 505414 w 861199"/>
                <a:gd name="connsiteY62" fmla="*/ 362435 h 718219"/>
                <a:gd name="connsiteX63" fmla="*/ 498764 w 861199"/>
                <a:gd name="connsiteY63" fmla="*/ 402336 h 718219"/>
                <a:gd name="connsiteX64" fmla="*/ 528690 w 861199"/>
                <a:gd name="connsiteY64" fmla="*/ 455537 h 718219"/>
                <a:gd name="connsiteX65" fmla="*/ 518714 w 861199"/>
                <a:gd name="connsiteY65" fmla="*/ 522039 h 718219"/>
                <a:gd name="connsiteX66" fmla="*/ 485464 w 861199"/>
                <a:gd name="connsiteY66" fmla="*/ 541990 h 718219"/>
                <a:gd name="connsiteX67" fmla="*/ 448888 w 861199"/>
                <a:gd name="connsiteY67" fmla="*/ 565265 h 718219"/>
                <a:gd name="connsiteX68" fmla="*/ 432262 w 861199"/>
                <a:gd name="connsiteY68" fmla="*/ 585216 h 718219"/>
                <a:gd name="connsiteX69" fmla="*/ 395686 w 861199"/>
                <a:gd name="connsiteY69" fmla="*/ 598516 h 718219"/>
                <a:gd name="connsiteX70" fmla="*/ 365760 w 861199"/>
                <a:gd name="connsiteY70" fmla="*/ 631767 h 718219"/>
                <a:gd name="connsiteX71" fmla="*/ 292608 w 861199"/>
                <a:gd name="connsiteY71" fmla="*/ 628442 h 718219"/>
                <a:gd name="connsiteX72" fmla="*/ 209481 w 861199"/>
                <a:gd name="connsiteY72" fmla="*/ 575241 h 718219"/>
                <a:gd name="connsiteX0" fmla="*/ 209481 w 861199"/>
                <a:gd name="connsiteY0" fmla="*/ 575241 h 718219"/>
                <a:gd name="connsiteX1" fmla="*/ 166255 w 861199"/>
                <a:gd name="connsiteY1" fmla="*/ 482138 h 718219"/>
                <a:gd name="connsiteX2" fmla="*/ 129679 w 861199"/>
                <a:gd name="connsiteY2" fmla="*/ 465513 h 718219"/>
                <a:gd name="connsiteX3" fmla="*/ 116378 w 861199"/>
                <a:gd name="connsiteY3" fmla="*/ 442237 h 718219"/>
                <a:gd name="connsiteX4" fmla="*/ 103078 w 861199"/>
                <a:gd name="connsiteY4" fmla="*/ 399011 h 718219"/>
                <a:gd name="connsiteX5" fmla="*/ 59852 w 861199"/>
                <a:gd name="connsiteY5" fmla="*/ 362435 h 718219"/>
                <a:gd name="connsiteX6" fmla="*/ 59852 w 861199"/>
                <a:gd name="connsiteY6" fmla="*/ 325859 h 718219"/>
                <a:gd name="connsiteX7" fmla="*/ 83128 w 861199"/>
                <a:gd name="connsiteY7" fmla="*/ 349134 h 718219"/>
                <a:gd name="connsiteX8" fmla="*/ 146304 w 861199"/>
                <a:gd name="connsiteY8" fmla="*/ 355785 h 718219"/>
                <a:gd name="connsiteX9" fmla="*/ 219456 w 861199"/>
                <a:gd name="connsiteY9" fmla="*/ 325859 h 718219"/>
                <a:gd name="connsiteX10" fmla="*/ 262682 w 861199"/>
                <a:gd name="connsiteY10" fmla="*/ 279307 h 718219"/>
                <a:gd name="connsiteX11" fmla="*/ 279308 w 861199"/>
                <a:gd name="connsiteY11" fmla="*/ 252707 h 718219"/>
                <a:gd name="connsiteX12" fmla="*/ 249382 w 861199"/>
                <a:gd name="connsiteY12" fmla="*/ 239406 h 718219"/>
                <a:gd name="connsiteX13" fmla="*/ 182880 w 861199"/>
                <a:gd name="connsiteY13" fmla="*/ 266007 h 718219"/>
                <a:gd name="connsiteX14" fmla="*/ 129679 w 861199"/>
                <a:gd name="connsiteY14" fmla="*/ 266007 h 718219"/>
                <a:gd name="connsiteX15" fmla="*/ 66502 w 861199"/>
                <a:gd name="connsiteY15" fmla="*/ 236081 h 718219"/>
                <a:gd name="connsiteX16" fmla="*/ 16626 w 861199"/>
                <a:gd name="connsiteY16" fmla="*/ 169579 h 718219"/>
                <a:gd name="connsiteX17" fmla="*/ 0 w 861199"/>
                <a:gd name="connsiteY17" fmla="*/ 136329 h 718219"/>
                <a:gd name="connsiteX18" fmla="*/ 33251 w 861199"/>
                <a:gd name="connsiteY18" fmla="*/ 119703 h 718219"/>
                <a:gd name="connsiteX19" fmla="*/ 63177 w 861199"/>
                <a:gd name="connsiteY19" fmla="*/ 56526 h 718219"/>
                <a:gd name="connsiteX20" fmla="*/ 129679 w 861199"/>
                <a:gd name="connsiteY20" fmla="*/ 29926 h 718219"/>
                <a:gd name="connsiteX21" fmla="*/ 179555 w 861199"/>
                <a:gd name="connsiteY21" fmla="*/ 59851 h 718219"/>
                <a:gd name="connsiteX22" fmla="*/ 179555 w 861199"/>
                <a:gd name="connsiteY22" fmla="*/ 59851 h 718219"/>
                <a:gd name="connsiteX23" fmla="*/ 259357 w 861199"/>
                <a:gd name="connsiteY23" fmla="*/ 33251 h 718219"/>
                <a:gd name="connsiteX24" fmla="*/ 279308 w 861199"/>
                <a:gd name="connsiteY24" fmla="*/ 29926 h 718219"/>
                <a:gd name="connsiteX25" fmla="*/ 282633 w 861199"/>
                <a:gd name="connsiteY25" fmla="*/ 26601 h 718219"/>
                <a:gd name="connsiteX26" fmla="*/ 305909 w 861199"/>
                <a:gd name="connsiteY26" fmla="*/ 49876 h 718219"/>
                <a:gd name="connsiteX27" fmla="*/ 295933 w 861199"/>
                <a:gd name="connsiteY27" fmla="*/ 63177 h 718219"/>
                <a:gd name="connsiteX28" fmla="*/ 365760 w 861199"/>
                <a:gd name="connsiteY28" fmla="*/ 33251 h 718219"/>
                <a:gd name="connsiteX29" fmla="*/ 362435 w 861199"/>
                <a:gd name="connsiteY29" fmla="*/ 0 h 718219"/>
                <a:gd name="connsiteX30" fmla="*/ 455538 w 861199"/>
                <a:gd name="connsiteY30" fmla="*/ 3325 h 718219"/>
                <a:gd name="connsiteX31" fmla="*/ 522040 w 861199"/>
                <a:gd name="connsiteY31" fmla="*/ 6650 h 718219"/>
                <a:gd name="connsiteX32" fmla="*/ 625117 w 861199"/>
                <a:gd name="connsiteY32" fmla="*/ 39901 h 718219"/>
                <a:gd name="connsiteX33" fmla="*/ 668344 w 861199"/>
                <a:gd name="connsiteY33" fmla="*/ 43226 h 718219"/>
                <a:gd name="connsiteX34" fmla="*/ 701594 w 861199"/>
                <a:gd name="connsiteY34" fmla="*/ 83127 h 718219"/>
                <a:gd name="connsiteX35" fmla="*/ 701594 w 861199"/>
                <a:gd name="connsiteY35" fmla="*/ 83127 h 718219"/>
                <a:gd name="connsiteX36" fmla="*/ 734845 w 861199"/>
                <a:gd name="connsiteY36" fmla="*/ 146304 h 718219"/>
                <a:gd name="connsiteX37" fmla="*/ 728195 w 861199"/>
                <a:gd name="connsiteY37" fmla="*/ 166254 h 718219"/>
                <a:gd name="connsiteX38" fmla="*/ 758121 w 861199"/>
                <a:gd name="connsiteY38" fmla="*/ 179555 h 718219"/>
                <a:gd name="connsiteX39" fmla="*/ 794697 w 861199"/>
                <a:gd name="connsiteY39" fmla="*/ 216131 h 718219"/>
                <a:gd name="connsiteX40" fmla="*/ 847898 w 861199"/>
                <a:gd name="connsiteY40" fmla="*/ 252707 h 718219"/>
                <a:gd name="connsiteX41" fmla="*/ 831273 w 861199"/>
                <a:gd name="connsiteY41" fmla="*/ 369085 h 718219"/>
                <a:gd name="connsiteX42" fmla="*/ 861199 w 861199"/>
                <a:gd name="connsiteY42" fmla="*/ 399011 h 718219"/>
                <a:gd name="connsiteX43" fmla="*/ 857874 w 861199"/>
                <a:gd name="connsiteY43" fmla="*/ 435587 h 718219"/>
                <a:gd name="connsiteX44" fmla="*/ 857874 w 861199"/>
                <a:gd name="connsiteY44" fmla="*/ 435587 h 718219"/>
                <a:gd name="connsiteX45" fmla="*/ 774746 w 861199"/>
                <a:gd name="connsiteY45" fmla="*/ 445562 h 718219"/>
                <a:gd name="connsiteX46" fmla="*/ 741496 w 861199"/>
                <a:gd name="connsiteY46" fmla="*/ 558615 h 718219"/>
                <a:gd name="connsiteX47" fmla="*/ 784722 w 861199"/>
                <a:gd name="connsiteY47" fmla="*/ 611817 h 718219"/>
                <a:gd name="connsiteX48" fmla="*/ 764771 w 861199"/>
                <a:gd name="connsiteY48" fmla="*/ 645067 h 718219"/>
                <a:gd name="connsiteX49" fmla="*/ 714895 w 861199"/>
                <a:gd name="connsiteY49" fmla="*/ 655043 h 718219"/>
                <a:gd name="connsiteX50" fmla="*/ 681644 w 861199"/>
                <a:gd name="connsiteY50" fmla="*/ 674993 h 718219"/>
                <a:gd name="connsiteX51" fmla="*/ 681644 w 861199"/>
                <a:gd name="connsiteY51" fmla="*/ 718219 h 718219"/>
                <a:gd name="connsiteX52" fmla="*/ 658368 w 861199"/>
                <a:gd name="connsiteY52" fmla="*/ 708244 h 718219"/>
                <a:gd name="connsiteX53" fmla="*/ 615142 w 861199"/>
                <a:gd name="connsiteY53" fmla="*/ 688294 h 718219"/>
                <a:gd name="connsiteX54" fmla="*/ 638418 w 861199"/>
                <a:gd name="connsiteY54" fmla="*/ 615142 h 718219"/>
                <a:gd name="connsiteX55" fmla="*/ 621792 w 861199"/>
                <a:gd name="connsiteY55" fmla="*/ 581891 h 718219"/>
                <a:gd name="connsiteX56" fmla="*/ 598517 w 861199"/>
                <a:gd name="connsiteY56" fmla="*/ 545315 h 718219"/>
                <a:gd name="connsiteX57" fmla="*/ 571916 w 861199"/>
                <a:gd name="connsiteY57" fmla="*/ 505414 h 718219"/>
                <a:gd name="connsiteX58" fmla="*/ 591866 w 861199"/>
                <a:gd name="connsiteY58" fmla="*/ 492113 h 718219"/>
                <a:gd name="connsiteX59" fmla="*/ 581891 w 861199"/>
                <a:gd name="connsiteY59" fmla="*/ 445562 h 718219"/>
                <a:gd name="connsiteX60" fmla="*/ 628442 w 861199"/>
                <a:gd name="connsiteY60" fmla="*/ 402336 h 718219"/>
                <a:gd name="connsiteX61" fmla="*/ 575241 w 861199"/>
                <a:gd name="connsiteY61" fmla="*/ 389035 h 718219"/>
                <a:gd name="connsiteX62" fmla="*/ 505414 w 861199"/>
                <a:gd name="connsiteY62" fmla="*/ 362435 h 718219"/>
                <a:gd name="connsiteX63" fmla="*/ 498764 w 861199"/>
                <a:gd name="connsiteY63" fmla="*/ 402336 h 718219"/>
                <a:gd name="connsiteX64" fmla="*/ 528690 w 861199"/>
                <a:gd name="connsiteY64" fmla="*/ 455537 h 718219"/>
                <a:gd name="connsiteX65" fmla="*/ 518714 w 861199"/>
                <a:gd name="connsiteY65" fmla="*/ 522039 h 718219"/>
                <a:gd name="connsiteX66" fmla="*/ 485464 w 861199"/>
                <a:gd name="connsiteY66" fmla="*/ 541990 h 718219"/>
                <a:gd name="connsiteX67" fmla="*/ 448888 w 861199"/>
                <a:gd name="connsiteY67" fmla="*/ 565265 h 718219"/>
                <a:gd name="connsiteX68" fmla="*/ 432262 w 861199"/>
                <a:gd name="connsiteY68" fmla="*/ 585216 h 718219"/>
                <a:gd name="connsiteX69" fmla="*/ 395686 w 861199"/>
                <a:gd name="connsiteY69" fmla="*/ 598516 h 718219"/>
                <a:gd name="connsiteX70" fmla="*/ 365760 w 861199"/>
                <a:gd name="connsiteY70" fmla="*/ 631767 h 718219"/>
                <a:gd name="connsiteX71" fmla="*/ 292608 w 861199"/>
                <a:gd name="connsiteY71" fmla="*/ 628442 h 718219"/>
                <a:gd name="connsiteX72" fmla="*/ 209481 w 861199"/>
                <a:gd name="connsiteY72" fmla="*/ 575241 h 718219"/>
                <a:gd name="connsiteX0" fmla="*/ 209481 w 861199"/>
                <a:gd name="connsiteY0" fmla="*/ 575241 h 718219"/>
                <a:gd name="connsiteX1" fmla="*/ 166255 w 861199"/>
                <a:gd name="connsiteY1" fmla="*/ 482138 h 718219"/>
                <a:gd name="connsiteX2" fmla="*/ 129679 w 861199"/>
                <a:gd name="connsiteY2" fmla="*/ 465513 h 718219"/>
                <a:gd name="connsiteX3" fmla="*/ 116378 w 861199"/>
                <a:gd name="connsiteY3" fmla="*/ 442237 h 718219"/>
                <a:gd name="connsiteX4" fmla="*/ 103078 w 861199"/>
                <a:gd name="connsiteY4" fmla="*/ 399011 h 718219"/>
                <a:gd name="connsiteX5" fmla="*/ 59852 w 861199"/>
                <a:gd name="connsiteY5" fmla="*/ 362435 h 718219"/>
                <a:gd name="connsiteX6" fmla="*/ 59852 w 861199"/>
                <a:gd name="connsiteY6" fmla="*/ 325859 h 718219"/>
                <a:gd name="connsiteX7" fmla="*/ 83128 w 861199"/>
                <a:gd name="connsiteY7" fmla="*/ 349134 h 718219"/>
                <a:gd name="connsiteX8" fmla="*/ 146304 w 861199"/>
                <a:gd name="connsiteY8" fmla="*/ 355785 h 718219"/>
                <a:gd name="connsiteX9" fmla="*/ 219456 w 861199"/>
                <a:gd name="connsiteY9" fmla="*/ 325859 h 718219"/>
                <a:gd name="connsiteX10" fmla="*/ 262682 w 861199"/>
                <a:gd name="connsiteY10" fmla="*/ 279307 h 718219"/>
                <a:gd name="connsiteX11" fmla="*/ 279308 w 861199"/>
                <a:gd name="connsiteY11" fmla="*/ 252707 h 718219"/>
                <a:gd name="connsiteX12" fmla="*/ 249382 w 861199"/>
                <a:gd name="connsiteY12" fmla="*/ 239406 h 718219"/>
                <a:gd name="connsiteX13" fmla="*/ 182880 w 861199"/>
                <a:gd name="connsiteY13" fmla="*/ 266007 h 718219"/>
                <a:gd name="connsiteX14" fmla="*/ 129679 w 861199"/>
                <a:gd name="connsiteY14" fmla="*/ 266007 h 718219"/>
                <a:gd name="connsiteX15" fmla="*/ 46552 w 861199"/>
                <a:gd name="connsiteY15" fmla="*/ 226106 h 718219"/>
                <a:gd name="connsiteX16" fmla="*/ 16626 w 861199"/>
                <a:gd name="connsiteY16" fmla="*/ 169579 h 718219"/>
                <a:gd name="connsiteX17" fmla="*/ 0 w 861199"/>
                <a:gd name="connsiteY17" fmla="*/ 136329 h 718219"/>
                <a:gd name="connsiteX18" fmla="*/ 33251 w 861199"/>
                <a:gd name="connsiteY18" fmla="*/ 119703 h 718219"/>
                <a:gd name="connsiteX19" fmla="*/ 63177 w 861199"/>
                <a:gd name="connsiteY19" fmla="*/ 56526 h 718219"/>
                <a:gd name="connsiteX20" fmla="*/ 129679 w 861199"/>
                <a:gd name="connsiteY20" fmla="*/ 29926 h 718219"/>
                <a:gd name="connsiteX21" fmla="*/ 179555 w 861199"/>
                <a:gd name="connsiteY21" fmla="*/ 59851 h 718219"/>
                <a:gd name="connsiteX22" fmla="*/ 179555 w 861199"/>
                <a:gd name="connsiteY22" fmla="*/ 59851 h 718219"/>
                <a:gd name="connsiteX23" fmla="*/ 259357 w 861199"/>
                <a:gd name="connsiteY23" fmla="*/ 33251 h 718219"/>
                <a:gd name="connsiteX24" fmla="*/ 279308 w 861199"/>
                <a:gd name="connsiteY24" fmla="*/ 29926 h 718219"/>
                <a:gd name="connsiteX25" fmla="*/ 282633 w 861199"/>
                <a:gd name="connsiteY25" fmla="*/ 26601 h 718219"/>
                <a:gd name="connsiteX26" fmla="*/ 305909 w 861199"/>
                <a:gd name="connsiteY26" fmla="*/ 49876 h 718219"/>
                <a:gd name="connsiteX27" fmla="*/ 295933 w 861199"/>
                <a:gd name="connsiteY27" fmla="*/ 63177 h 718219"/>
                <a:gd name="connsiteX28" fmla="*/ 365760 w 861199"/>
                <a:gd name="connsiteY28" fmla="*/ 33251 h 718219"/>
                <a:gd name="connsiteX29" fmla="*/ 362435 w 861199"/>
                <a:gd name="connsiteY29" fmla="*/ 0 h 718219"/>
                <a:gd name="connsiteX30" fmla="*/ 455538 w 861199"/>
                <a:gd name="connsiteY30" fmla="*/ 3325 h 718219"/>
                <a:gd name="connsiteX31" fmla="*/ 522040 w 861199"/>
                <a:gd name="connsiteY31" fmla="*/ 6650 h 718219"/>
                <a:gd name="connsiteX32" fmla="*/ 625117 w 861199"/>
                <a:gd name="connsiteY32" fmla="*/ 39901 h 718219"/>
                <a:gd name="connsiteX33" fmla="*/ 668344 w 861199"/>
                <a:gd name="connsiteY33" fmla="*/ 43226 h 718219"/>
                <a:gd name="connsiteX34" fmla="*/ 701594 w 861199"/>
                <a:gd name="connsiteY34" fmla="*/ 83127 h 718219"/>
                <a:gd name="connsiteX35" fmla="*/ 701594 w 861199"/>
                <a:gd name="connsiteY35" fmla="*/ 83127 h 718219"/>
                <a:gd name="connsiteX36" fmla="*/ 734845 w 861199"/>
                <a:gd name="connsiteY36" fmla="*/ 146304 h 718219"/>
                <a:gd name="connsiteX37" fmla="*/ 728195 w 861199"/>
                <a:gd name="connsiteY37" fmla="*/ 166254 h 718219"/>
                <a:gd name="connsiteX38" fmla="*/ 758121 w 861199"/>
                <a:gd name="connsiteY38" fmla="*/ 179555 h 718219"/>
                <a:gd name="connsiteX39" fmla="*/ 794697 w 861199"/>
                <a:gd name="connsiteY39" fmla="*/ 216131 h 718219"/>
                <a:gd name="connsiteX40" fmla="*/ 847898 w 861199"/>
                <a:gd name="connsiteY40" fmla="*/ 252707 h 718219"/>
                <a:gd name="connsiteX41" fmla="*/ 831273 w 861199"/>
                <a:gd name="connsiteY41" fmla="*/ 369085 h 718219"/>
                <a:gd name="connsiteX42" fmla="*/ 861199 w 861199"/>
                <a:gd name="connsiteY42" fmla="*/ 399011 h 718219"/>
                <a:gd name="connsiteX43" fmla="*/ 857874 w 861199"/>
                <a:gd name="connsiteY43" fmla="*/ 435587 h 718219"/>
                <a:gd name="connsiteX44" fmla="*/ 857874 w 861199"/>
                <a:gd name="connsiteY44" fmla="*/ 435587 h 718219"/>
                <a:gd name="connsiteX45" fmla="*/ 774746 w 861199"/>
                <a:gd name="connsiteY45" fmla="*/ 445562 h 718219"/>
                <a:gd name="connsiteX46" fmla="*/ 741496 w 861199"/>
                <a:gd name="connsiteY46" fmla="*/ 558615 h 718219"/>
                <a:gd name="connsiteX47" fmla="*/ 784722 w 861199"/>
                <a:gd name="connsiteY47" fmla="*/ 611817 h 718219"/>
                <a:gd name="connsiteX48" fmla="*/ 764771 w 861199"/>
                <a:gd name="connsiteY48" fmla="*/ 645067 h 718219"/>
                <a:gd name="connsiteX49" fmla="*/ 714895 w 861199"/>
                <a:gd name="connsiteY49" fmla="*/ 655043 h 718219"/>
                <a:gd name="connsiteX50" fmla="*/ 681644 w 861199"/>
                <a:gd name="connsiteY50" fmla="*/ 674993 h 718219"/>
                <a:gd name="connsiteX51" fmla="*/ 681644 w 861199"/>
                <a:gd name="connsiteY51" fmla="*/ 718219 h 718219"/>
                <a:gd name="connsiteX52" fmla="*/ 658368 w 861199"/>
                <a:gd name="connsiteY52" fmla="*/ 708244 h 718219"/>
                <a:gd name="connsiteX53" fmla="*/ 615142 w 861199"/>
                <a:gd name="connsiteY53" fmla="*/ 688294 h 718219"/>
                <a:gd name="connsiteX54" fmla="*/ 638418 w 861199"/>
                <a:gd name="connsiteY54" fmla="*/ 615142 h 718219"/>
                <a:gd name="connsiteX55" fmla="*/ 621792 w 861199"/>
                <a:gd name="connsiteY55" fmla="*/ 581891 h 718219"/>
                <a:gd name="connsiteX56" fmla="*/ 598517 w 861199"/>
                <a:gd name="connsiteY56" fmla="*/ 545315 h 718219"/>
                <a:gd name="connsiteX57" fmla="*/ 571916 w 861199"/>
                <a:gd name="connsiteY57" fmla="*/ 505414 h 718219"/>
                <a:gd name="connsiteX58" fmla="*/ 591866 w 861199"/>
                <a:gd name="connsiteY58" fmla="*/ 492113 h 718219"/>
                <a:gd name="connsiteX59" fmla="*/ 581891 w 861199"/>
                <a:gd name="connsiteY59" fmla="*/ 445562 h 718219"/>
                <a:gd name="connsiteX60" fmla="*/ 628442 w 861199"/>
                <a:gd name="connsiteY60" fmla="*/ 402336 h 718219"/>
                <a:gd name="connsiteX61" fmla="*/ 575241 w 861199"/>
                <a:gd name="connsiteY61" fmla="*/ 389035 h 718219"/>
                <a:gd name="connsiteX62" fmla="*/ 505414 w 861199"/>
                <a:gd name="connsiteY62" fmla="*/ 362435 h 718219"/>
                <a:gd name="connsiteX63" fmla="*/ 498764 w 861199"/>
                <a:gd name="connsiteY63" fmla="*/ 402336 h 718219"/>
                <a:gd name="connsiteX64" fmla="*/ 528690 w 861199"/>
                <a:gd name="connsiteY64" fmla="*/ 455537 h 718219"/>
                <a:gd name="connsiteX65" fmla="*/ 518714 w 861199"/>
                <a:gd name="connsiteY65" fmla="*/ 522039 h 718219"/>
                <a:gd name="connsiteX66" fmla="*/ 485464 w 861199"/>
                <a:gd name="connsiteY66" fmla="*/ 541990 h 718219"/>
                <a:gd name="connsiteX67" fmla="*/ 448888 w 861199"/>
                <a:gd name="connsiteY67" fmla="*/ 565265 h 718219"/>
                <a:gd name="connsiteX68" fmla="*/ 432262 w 861199"/>
                <a:gd name="connsiteY68" fmla="*/ 585216 h 718219"/>
                <a:gd name="connsiteX69" fmla="*/ 395686 w 861199"/>
                <a:gd name="connsiteY69" fmla="*/ 598516 h 718219"/>
                <a:gd name="connsiteX70" fmla="*/ 365760 w 861199"/>
                <a:gd name="connsiteY70" fmla="*/ 631767 h 718219"/>
                <a:gd name="connsiteX71" fmla="*/ 292608 w 861199"/>
                <a:gd name="connsiteY71" fmla="*/ 628442 h 718219"/>
                <a:gd name="connsiteX72" fmla="*/ 209481 w 861199"/>
                <a:gd name="connsiteY72" fmla="*/ 575241 h 718219"/>
                <a:gd name="connsiteX0" fmla="*/ 209481 w 861199"/>
                <a:gd name="connsiteY0" fmla="*/ 575241 h 718219"/>
                <a:gd name="connsiteX1" fmla="*/ 166255 w 861199"/>
                <a:gd name="connsiteY1" fmla="*/ 482138 h 718219"/>
                <a:gd name="connsiteX2" fmla="*/ 129679 w 861199"/>
                <a:gd name="connsiteY2" fmla="*/ 465513 h 718219"/>
                <a:gd name="connsiteX3" fmla="*/ 116378 w 861199"/>
                <a:gd name="connsiteY3" fmla="*/ 442237 h 718219"/>
                <a:gd name="connsiteX4" fmla="*/ 103078 w 861199"/>
                <a:gd name="connsiteY4" fmla="*/ 399011 h 718219"/>
                <a:gd name="connsiteX5" fmla="*/ 59852 w 861199"/>
                <a:gd name="connsiteY5" fmla="*/ 362435 h 718219"/>
                <a:gd name="connsiteX6" fmla="*/ 59852 w 861199"/>
                <a:gd name="connsiteY6" fmla="*/ 325859 h 718219"/>
                <a:gd name="connsiteX7" fmla="*/ 83128 w 861199"/>
                <a:gd name="connsiteY7" fmla="*/ 349134 h 718219"/>
                <a:gd name="connsiteX8" fmla="*/ 146304 w 861199"/>
                <a:gd name="connsiteY8" fmla="*/ 355785 h 718219"/>
                <a:gd name="connsiteX9" fmla="*/ 219456 w 861199"/>
                <a:gd name="connsiteY9" fmla="*/ 325859 h 718219"/>
                <a:gd name="connsiteX10" fmla="*/ 262682 w 861199"/>
                <a:gd name="connsiteY10" fmla="*/ 279307 h 718219"/>
                <a:gd name="connsiteX11" fmla="*/ 279308 w 861199"/>
                <a:gd name="connsiteY11" fmla="*/ 252707 h 718219"/>
                <a:gd name="connsiteX12" fmla="*/ 249382 w 861199"/>
                <a:gd name="connsiteY12" fmla="*/ 239406 h 718219"/>
                <a:gd name="connsiteX13" fmla="*/ 182880 w 861199"/>
                <a:gd name="connsiteY13" fmla="*/ 266007 h 718219"/>
                <a:gd name="connsiteX14" fmla="*/ 109728 w 861199"/>
                <a:gd name="connsiteY14" fmla="*/ 266007 h 718219"/>
                <a:gd name="connsiteX15" fmla="*/ 46552 w 861199"/>
                <a:gd name="connsiteY15" fmla="*/ 226106 h 718219"/>
                <a:gd name="connsiteX16" fmla="*/ 16626 w 861199"/>
                <a:gd name="connsiteY16" fmla="*/ 169579 h 718219"/>
                <a:gd name="connsiteX17" fmla="*/ 0 w 861199"/>
                <a:gd name="connsiteY17" fmla="*/ 136329 h 718219"/>
                <a:gd name="connsiteX18" fmla="*/ 33251 w 861199"/>
                <a:gd name="connsiteY18" fmla="*/ 119703 h 718219"/>
                <a:gd name="connsiteX19" fmla="*/ 63177 w 861199"/>
                <a:gd name="connsiteY19" fmla="*/ 56526 h 718219"/>
                <a:gd name="connsiteX20" fmla="*/ 129679 w 861199"/>
                <a:gd name="connsiteY20" fmla="*/ 29926 h 718219"/>
                <a:gd name="connsiteX21" fmla="*/ 179555 w 861199"/>
                <a:gd name="connsiteY21" fmla="*/ 59851 h 718219"/>
                <a:gd name="connsiteX22" fmla="*/ 179555 w 861199"/>
                <a:gd name="connsiteY22" fmla="*/ 59851 h 718219"/>
                <a:gd name="connsiteX23" fmla="*/ 259357 w 861199"/>
                <a:gd name="connsiteY23" fmla="*/ 33251 h 718219"/>
                <a:gd name="connsiteX24" fmla="*/ 279308 w 861199"/>
                <a:gd name="connsiteY24" fmla="*/ 29926 h 718219"/>
                <a:gd name="connsiteX25" fmla="*/ 282633 w 861199"/>
                <a:gd name="connsiteY25" fmla="*/ 26601 h 718219"/>
                <a:gd name="connsiteX26" fmla="*/ 305909 w 861199"/>
                <a:gd name="connsiteY26" fmla="*/ 49876 h 718219"/>
                <a:gd name="connsiteX27" fmla="*/ 295933 w 861199"/>
                <a:gd name="connsiteY27" fmla="*/ 63177 h 718219"/>
                <a:gd name="connsiteX28" fmla="*/ 365760 w 861199"/>
                <a:gd name="connsiteY28" fmla="*/ 33251 h 718219"/>
                <a:gd name="connsiteX29" fmla="*/ 362435 w 861199"/>
                <a:gd name="connsiteY29" fmla="*/ 0 h 718219"/>
                <a:gd name="connsiteX30" fmla="*/ 455538 w 861199"/>
                <a:gd name="connsiteY30" fmla="*/ 3325 h 718219"/>
                <a:gd name="connsiteX31" fmla="*/ 522040 w 861199"/>
                <a:gd name="connsiteY31" fmla="*/ 6650 h 718219"/>
                <a:gd name="connsiteX32" fmla="*/ 625117 w 861199"/>
                <a:gd name="connsiteY32" fmla="*/ 39901 h 718219"/>
                <a:gd name="connsiteX33" fmla="*/ 668344 w 861199"/>
                <a:gd name="connsiteY33" fmla="*/ 43226 h 718219"/>
                <a:gd name="connsiteX34" fmla="*/ 701594 w 861199"/>
                <a:gd name="connsiteY34" fmla="*/ 83127 h 718219"/>
                <a:gd name="connsiteX35" fmla="*/ 701594 w 861199"/>
                <a:gd name="connsiteY35" fmla="*/ 83127 h 718219"/>
                <a:gd name="connsiteX36" fmla="*/ 734845 w 861199"/>
                <a:gd name="connsiteY36" fmla="*/ 146304 h 718219"/>
                <a:gd name="connsiteX37" fmla="*/ 728195 w 861199"/>
                <a:gd name="connsiteY37" fmla="*/ 166254 h 718219"/>
                <a:gd name="connsiteX38" fmla="*/ 758121 w 861199"/>
                <a:gd name="connsiteY38" fmla="*/ 179555 h 718219"/>
                <a:gd name="connsiteX39" fmla="*/ 794697 w 861199"/>
                <a:gd name="connsiteY39" fmla="*/ 216131 h 718219"/>
                <a:gd name="connsiteX40" fmla="*/ 847898 w 861199"/>
                <a:gd name="connsiteY40" fmla="*/ 252707 h 718219"/>
                <a:gd name="connsiteX41" fmla="*/ 831273 w 861199"/>
                <a:gd name="connsiteY41" fmla="*/ 369085 h 718219"/>
                <a:gd name="connsiteX42" fmla="*/ 861199 w 861199"/>
                <a:gd name="connsiteY42" fmla="*/ 399011 h 718219"/>
                <a:gd name="connsiteX43" fmla="*/ 857874 w 861199"/>
                <a:gd name="connsiteY43" fmla="*/ 435587 h 718219"/>
                <a:gd name="connsiteX44" fmla="*/ 857874 w 861199"/>
                <a:gd name="connsiteY44" fmla="*/ 435587 h 718219"/>
                <a:gd name="connsiteX45" fmla="*/ 774746 w 861199"/>
                <a:gd name="connsiteY45" fmla="*/ 445562 h 718219"/>
                <a:gd name="connsiteX46" fmla="*/ 741496 w 861199"/>
                <a:gd name="connsiteY46" fmla="*/ 558615 h 718219"/>
                <a:gd name="connsiteX47" fmla="*/ 784722 w 861199"/>
                <a:gd name="connsiteY47" fmla="*/ 611817 h 718219"/>
                <a:gd name="connsiteX48" fmla="*/ 764771 w 861199"/>
                <a:gd name="connsiteY48" fmla="*/ 645067 h 718219"/>
                <a:gd name="connsiteX49" fmla="*/ 714895 w 861199"/>
                <a:gd name="connsiteY49" fmla="*/ 655043 h 718219"/>
                <a:gd name="connsiteX50" fmla="*/ 681644 w 861199"/>
                <a:gd name="connsiteY50" fmla="*/ 674993 h 718219"/>
                <a:gd name="connsiteX51" fmla="*/ 681644 w 861199"/>
                <a:gd name="connsiteY51" fmla="*/ 718219 h 718219"/>
                <a:gd name="connsiteX52" fmla="*/ 658368 w 861199"/>
                <a:gd name="connsiteY52" fmla="*/ 708244 h 718219"/>
                <a:gd name="connsiteX53" fmla="*/ 615142 w 861199"/>
                <a:gd name="connsiteY53" fmla="*/ 688294 h 718219"/>
                <a:gd name="connsiteX54" fmla="*/ 638418 w 861199"/>
                <a:gd name="connsiteY54" fmla="*/ 615142 h 718219"/>
                <a:gd name="connsiteX55" fmla="*/ 621792 w 861199"/>
                <a:gd name="connsiteY55" fmla="*/ 581891 h 718219"/>
                <a:gd name="connsiteX56" fmla="*/ 598517 w 861199"/>
                <a:gd name="connsiteY56" fmla="*/ 545315 h 718219"/>
                <a:gd name="connsiteX57" fmla="*/ 571916 w 861199"/>
                <a:gd name="connsiteY57" fmla="*/ 505414 h 718219"/>
                <a:gd name="connsiteX58" fmla="*/ 591866 w 861199"/>
                <a:gd name="connsiteY58" fmla="*/ 492113 h 718219"/>
                <a:gd name="connsiteX59" fmla="*/ 581891 w 861199"/>
                <a:gd name="connsiteY59" fmla="*/ 445562 h 718219"/>
                <a:gd name="connsiteX60" fmla="*/ 628442 w 861199"/>
                <a:gd name="connsiteY60" fmla="*/ 402336 h 718219"/>
                <a:gd name="connsiteX61" fmla="*/ 575241 w 861199"/>
                <a:gd name="connsiteY61" fmla="*/ 389035 h 718219"/>
                <a:gd name="connsiteX62" fmla="*/ 505414 w 861199"/>
                <a:gd name="connsiteY62" fmla="*/ 362435 h 718219"/>
                <a:gd name="connsiteX63" fmla="*/ 498764 w 861199"/>
                <a:gd name="connsiteY63" fmla="*/ 402336 h 718219"/>
                <a:gd name="connsiteX64" fmla="*/ 528690 w 861199"/>
                <a:gd name="connsiteY64" fmla="*/ 455537 h 718219"/>
                <a:gd name="connsiteX65" fmla="*/ 518714 w 861199"/>
                <a:gd name="connsiteY65" fmla="*/ 522039 h 718219"/>
                <a:gd name="connsiteX66" fmla="*/ 485464 w 861199"/>
                <a:gd name="connsiteY66" fmla="*/ 541990 h 718219"/>
                <a:gd name="connsiteX67" fmla="*/ 448888 w 861199"/>
                <a:gd name="connsiteY67" fmla="*/ 565265 h 718219"/>
                <a:gd name="connsiteX68" fmla="*/ 432262 w 861199"/>
                <a:gd name="connsiteY68" fmla="*/ 585216 h 718219"/>
                <a:gd name="connsiteX69" fmla="*/ 395686 w 861199"/>
                <a:gd name="connsiteY69" fmla="*/ 598516 h 718219"/>
                <a:gd name="connsiteX70" fmla="*/ 365760 w 861199"/>
                <a:gd name="connsiteY70" fmla="*/ 631767 h 718219"/>
                <a:gd name="connsiteX71" fmla="*/ 292608 w 861199"/>
                <a:gd name="connsiteY71" fmla="*/ 628442 h 718219"/>
                <a:gd name="connsiteX72" fmla="*/ 209481 w 861199"/>
                <a:gd name="connsiteY72" fmla="*/ 575241 h 718219"/>
                <a:gd name="connsiteX0" fmla="*/ 209481 w 861199"/>
                <a:gd name="connsiteY0" fmla="*/ 575241 h 718219"/>
                <a:gd name="connsiteX1" fmla="*/ 166255 w 861199"/>
                <a:gd name="connsiteY1" fmla="*/ 482138 h 718219"/>
                <a:gd name="connsiteX2" fmla="*/ 129679 w 861199"/>
                <a:gd name="connsiteY2" fmla="*/ 465513 h 718219"/>
                <a:gd name="connsiteX3" fmla="*/ 116378 w 861199"/>
                <a:gd name="connsiteY3" fmla="*/ 442237 h 718219"/>
                <a:gd name="connsiteX4" fmla="*/ 103078 w 861199"/>
                <a:gd name="connsiteY4" fmla="*/ 399011 h 718219"/>
                <a:gd name="connsiteX5" fmla="*/ 59852 w 861199"/>
                <a:gd name="connsiteY5" fmla="*/ 362435 h 718219"/>
                <a:gd name="connsiteX6" fmla="*/ 59852 w 861199"/>
                <a:gd name="connsiteY6" fmla="*/ 325859 h 718219"/>
                <a:gd name="connsiteX7" fmla="*/ 83128 w 861199"/>
                <a:gd name="connsiteY7" fmla="*/ 349134 h 718219"/>
                <a:gd name="connsiteX8" fmla="*/ 146304 w 861199"/>
                <a:gd name="connsiteY8" fmla="*/ 355785 h 718219"/>
                <a:gd name="connsiteX9" fmla="*/ 219456 w 861199"/>
                <a:gd name="connsiteY9" fmla="*/ 325859 h 718219"/>
                <a:gd name="connsiteX10" fmla="*/ 262682 w 861199"/>
                <a:gd name="connsiteY10" fmla="*/ 279307 h 718219"/>
                <a:gd name="connsiteX11" fmla="*/ 279308 w 861199"/>
                <a:gd name="connsiteY11" fmla="*/ 252707 h 718219"/>
                <a:gd name="connsiteX12" fmla="*/ 249382 w 861199"/>
                <a:gd name="connsiteY12" fmla="*/ 239406 h 718219"/>
                <a:gd name="connsiteX13" fmla="*/ 182880 w 861199"/>
                <a:gd name="connsiteY13" fmla="*/ 266007 h 718219"/>
                <a:gd name="connsiteX14" fmla="*/ 109728 w 861199"/>
                <a:gd name="connsiteY14" fmla="*/ 266007 h 718219"/>
                <a:gd name="connsiteX15" fmla="*/ 46552 w 861199"/>
                <a:gd name="connsiteY15" fmla="*/ 226106 h 718219"/>
                <a:gd name="connsiteX16" fmla="*/ 1 w 861199"/>
                <a:gd name="connsiteY16" fmla="*/ 179555 h 718219"/>
                <a:gd name="connsiteX17" fmla="*/ 0 w 861199"/>
                <a:gd name="connsiteY17" fmla="*/ 136329 h 718219"/>
                <a:gd name="connsiteX18" fmla="*/ 33251 w 861199"/>
                <a:gd name="connsiteY18" fmla="*/ 119703 h 718219"/>
                <a:gd name="connsiteX19" fmla="*/ 63177 w 861199"/>
                <a:gd name="connsiteY19" fmla="*/ 56526 h 718219"/>
                <a:gd name="connsiteX20" fmla="*/ 129679 w 861199"/>
                <a:gd name="connsiteY20" fmla="*/ 29926 h 718219"/>
                <a:gd name="connsiteX21" fmla="*/ 179555 w 861199"/>
                <a:gd name="connsiteY21" fmla="*/ 59851 h 718219"/>
                <a:gd name="connsiteX22" fmla="*/ 179555 w 861199"/>
                <a:gd name="connsiteY22" fmla="*/ 59851 h 718219"/>
                <a:gd name="connsiteX23" fmla="*/ 259357 w 861199"/>
                <a:gd name="connsiteY23" fmla="*/ 33251 h 718219"/>
                <a:gd name="connsiteX24" fmla="*/ 279308 w 861199"/>
                <a:gd name="connsiteY24" fmla="*/ 29926 h 718219"/>
                <a:gd name="connsiteX25" fmla="*/ 282633 w 861199"/>
                <a:gd name="connsiteY25" fmla="*/ 26601 h 718219"/>
                <a:gd name="connsiteX26" fmla="*/ 305909 w 861199"/>
                <a:gd name="connsiteY26" fmla="*/ 49876 h 718219"/>
                <a:gd name="connsiteX27" fmla="*/ 295933 w 861199"/>
                <a:gd name="connsiteY27" fmla="*/ 63177 h 718219"/>
                <a:gd name="connsiteX28" fmla="*/ 365760 w 861199"/>
                <a:gd name="connsiteY28" fmla="*/ 33251 h 718219"/>
                <a:gd name="connsiteX29" fmla="*/ 362435 w 861199"/>
                <a:gd name="connsiteY29" fmla="*/ 0 h 718219"/>
                <a:gd name="connsiteX30" fmla="*/ 455538 w 861199"/>
                <a:gd name="connsiteY30" fmla="*/ 3325 h 718219"/>
                <a:gd name="connsiteX31" fmla="*/ 522040 w 861199"/>
                <a:gd name="connsiteY31" fmla="*/ 6650 h 718219"/>
                <a:gd name="connsiteX32" fmla="*/ 625117 w 861199"/>
                <a:gd name="connsiteY32" fmla="*/ 39901 h 718219"/>
                <a:gd name="connsiteX33" fmla="*/ 668344 w 861199"/>
                <a:gd name="connsiteY33" fmla="*/ 43226 h 718219"/>
                <a:gd name="connsiteX34" fmla="*/ 701594 w 861199"/>
                <a:gd name="connsiteY34" fmla="*/ 83127 h 718219"/>
                <a:gd name="connsiteX35" fmla="*/ 701594 w 861199"/>
                <a:gd name="connsiteY35" fmla="*/ 83127 h 718219"/>
                <a:gd name="connsiteX36" fmla="*/ 734845 w 861199"/>
                <a:gd name="connsiteY36" fmla="*/ 146304 h 718219"/>
                <a:gd name="connsiteX37" fmla="*/ 728195 w 861199"/>
                <a:gd name="connsiteY37" fmla="*/ 166254 h 718219"/>
                <a:gd name="connsiteX38" fmla="*/ 758121 w 861199"/>
                <a:gd name="connsiteY38" fmla="*/ 179555 h 718219"/>
                <a:gd name="connsiteX39" fmla="*/ 794697 w 861199"/>
                <a:gd name="connsiteY39" fmla="*/ 216131 h 718219"/>
                <a:gd name="connsiteX40" fmla="*/ 847898 w 861199"/>
                <a:gd name="connsiteY40" fmla="*/ 252707 h 718219"/>
                <a:gd name="connsiteX41" fmla="*/ 831273 w 861199"/>
                <a:gd name="connsiteY41" fmla="*/ 369085 h 718219"/>
                <a:gd name="connsiteX42" fmla="*/ 861199 w 861199"/>
                <a:gd name="connsiteY42" fmla="*/ 399011 h 718219"/>
                <a:gd name="connsiteX43" fmla="*/ 857874 w 861199"/>
                <a:gd name="connsiteY43" fmla="*/ 435587 h 718219"/>
                <a:gd name="connsiteX44" fmla="*/ 857874 w 861199"/>
                <a:gd name="connsiteY44" fmla="*/ 435587 h 718219"/>
                <a:gd name="connsiteX45" fmla="*/ 774746 w 861199"/>
                <a:gd name="connsiteY45" fmla="*/ 445562 h 718219"/>
                <a:gd name="connsiteX46" fmla="*/ 741496 w 861199"/>
                <a:gd name="connsiteY46" fmla="*/ 558615 h 718219"/>
                <a:gd name="connsiteX47" fmla="*/ 784722 w 861199"/>
                <a:gd name="connsiteY47" fmla="*/ 611817 h 718219"/>
                <a:gd name="connsiteX48" fmla="*/ 764771 w 861199"/>
                <a:gd name="connsiteY48" fmla="*/ 645067 h 718219"/>
                <a:gd name="connsiteX49" fmla="*/ 714895 w 861199"/>
                <a:gd name="connsiteY49" fmla="*/ 655043 h 718219"/>
                <a:gd name="connsiteX50" fmla="*/ 681644 w 861199"/>
                <a:gd name="connsiteY50" fmla="*/ 674993 h 718219"/>
                <a:gd name="connsiteX51" fmla="*/ 681644 w 861199"/>
                <a:gd name="connsiteY51" fmla="*/ 718219 h 718219"/>
                <a:gd name="connsiteX52" fmla="*/ 658368 w 861199"/>
                <a:gd name="connsiteY52" fmla="*/ 708244 h 718219"/>
                <a:gd name="connsiteX53" fmla="*/ 615142 w 861199"/>
                <a:gd name="connsiteY53" fmla="*/ 688294 h 718219"/>
                <a:gd name="connsiteX54" fmla="*/ 638418 w 861199"/>
                <a:gd name="connsiteY54" fmla="*/ 615142 h 718219"/>
                <a:gd name="connsiteX55" fmla="*/ 621792 w 861199"/>
                <a:gd name="connsiteY55" fmla="*/ 581891 h 718219"/>
                <a:gd name="connsiteX56" fmla="*/ 598517 w 861199"/>
                <a:gd name="connsiteY56" fmla="*/ 545315 h 718219"/>
                <a:gd name="connsiteX57" fmla="*/ 571916 w 861199"/>
                <a:gd name="connsiteY57" fmla="*/ 505414 h 718219"/>
                <a:gd name="connsiteX58" fmla="*/ 591866 w 861199"/>
                <a:gd name="connsiteY58" fmla="*/ 492113 h 718219"/>
                <a:gd name="connsiteX59" fmla="*/ 581891 w 861199"/>
                <a:gd name="connsiteY59" fmla="*/ 445562 h 718219"/>
                <a:gd name="connsiteX60" fmla="*/ 628442 w 861199"/>
                <a:gd name="connsiteY60" fmla="*/ 402336 h 718219"/>
                <a:gd name="connsiteX61" fmla="*/ 575241 w 861199"/>
                <a:gd name="connsiteY61" fmla="*/ 389035 h 718219"/>
                <a:gd name="connsiteX62" fmla="*/ 505414 w 861199"/>
                <a:gd name="connsiteY62" fmla="*/ 362435 h 718219"/>
                <a:gd name="connsiteX63" fmla="*/ 498764 w 861199"/>
                <a:gd name="connsiteY63" fmla="*/ 402336 h 718219"/>
                <a:gd name="connsiteX64" fmla="*/ 528690 w 861199"/>
                <a:gd name="connsiteY64" fmla="*/ 455537 h 718219"/>
                <a:gd name="connsiteX65" fmla="*/ 518714 w 861199"/>
                <a:gd name="connsiteY65" fmla="*/ 522039 h 718219"/>
                <a:gd name="connsiteX66" fmla="*/ 485464 w 861199"/>
                <a:gd name="connsiteY66" fmla="*/ 541990 h 718219"/>
                <a:gd name="connsiteX67" fmla="*/ 448888 w 861199"/>
                <a:gd name="connsiteY67" fmla="*/ 565265 h 718219"/>
                <a:gd name="connsiteX68" fmla="*/ 432262 w 861199"/>
                <a:gd name="connsiteY68" fmla="*/ 585216 h 718219"/>
                <a:gd name="connsiteX69" fmla="*/ 395686 w 861199"/>
                <a:gd name="connsiteY69" fmla="*/ 598516 h 718219"/>
                <a:gd name="connsiteX70" fmla="*/ 365760 w 861199"/>
                <a:gd name="connsiteY70" fmla="*/ 631767 h 718219"/>
                <a:gd name="connsiteX71" fmla="*/ 292608 w 861199"/>
                <a:gd name="connsiteY71" fmla="*/ 628442 h 718219"/>
                <a:gd name="connsiteX72" fmla="*/ 209481 w 861199"/>
                <a:gd name="connsiteY72" fmla="*/ 575241 h 718219"/>
                <a:gd name="connsiteX0" fmla="*/ 209481 w 861199"/>
                <a:gd name="connsiteY0" fmla="*/ 575241 h 718219"/>
                <a:gd name="connsiteX1" fmla="*/ 166255 w 861199"/>
                <a:gd name="connsiteY1" fmla="*/ 482138 h 718219"/>
                <a:gd name="connsiteX2" fmla="*/ 129679 w 861199"/>
                <a:gd name="connsiteY2" fmla="*/ 465513 h 718219"/>
                <a:gd name="connsiteX3" fmla="*/ 116378 w 861199"/>
                <a:gd name="connsiteY3" fmla="*/ 442237 h 718219"/>
                <a:gd name="connsiteX4" fmla="*/ 103078 w 861199"/>
                <a:gd name="connsiteY4" fmla="*/ 399011 h 718219"/>
                <a:gd name="connsiteX5" fmla="*/ 59852 w 861199"/>
                <a:gd name="connsiteY5" fmla="*/ 362435 h 718219"/>
                <a:gd name="connsiteX6" fmla="*/ 59852 w 861199"/>
                <a:gd name="connsiteY6" fmla="*/ 325859 h 718219"/>
                <a:gd name="connsiteX7" fmla="*/ 83128 w 861199"/>
                <a:gd name="connsiteY7" fmla="*/ 349134 h 718219"/>
                <a:gd name="connsiteX8" fmla="*/ 146304 w 861199"/>
                <a:gd name="connsiteY8" fmla="*/ 355785 h 718219"/>
                <a:gd name="connsiteX9" fmla="*/ 219456 w 861199"/>
                <a:gd name="connsiteY9" fmla="*/ 325859 h 718219"/>
                <a:gd name="connsiteX10" fmla="*/ 262682 w 861199"/>
                <a:gd name="connsiteY10" fmla="*/ 279307 h 718219"/>
                <a:gd name="connsiteX11" fmla="*/ 279308 w 861199"/>
                <a:gd name="connsiteY11" fmla="*/ 252707 h 718219"/>
                <a:gd name="connsiteX12" fmla="*/ 249382 w 861199"/>
                <a:gd name="connsiteY12" fmla="*/ 239406 h 718219"/>
                <a:gd name="connsiteX13" fmla="*/ 182880 w 861199"/>
                <a:gd name="connsiteY13" fmla="*/ 266007 h 718219"/>
                <a:gd name="connsiteX14" fmla="*/ 109728 w 861199"/>
                <a:gd name="connsiteY14" fmla="*/ 266007 h 718219"/>
                <a:gd name="connsiteX15" fmla="*/ 46552 w 861199"/>
                <a:gd name="connsiteY15" fmla="*/ 226106 h 718219"/>
                <a:gd name="connsiteX16" fmla="*/ 1 w 861199"/>
                <a:gd name="connsiteY16" fmla="*/ 179555 h 718219"/>
                <a:gd name="connsiteX17" fmla="*/ 0 w 861199"/>
                <a:gd name="connsiteY17" fmla="*/ 136329 h 718219"/>
                <a:gd name="connsiteX18" fmla="*/ 33251 w 861199"/>
                <a:gd name="connsiteY18" fmla="*/ 119703 h 718219"/>
                <a:gd name="connsiteX19" fmla="*/ 36576 w 861199"/>
                <a:gd name="connsiteY19" fmla="*/ 56526 h 718219"/>
                <a:gd name="connsiteX20" fmla="*/ 63177 w 861199"/>
                <a:gd name="connsiteY20" fmla="*/ 56526 h 718219"/>
                <a:gd name="connsiteX21" fmla="*/ 129679 w 861199"/>
                <a:gd name="connsiteY21" fmla="*/ 29926 h 718219"/>
                <a:gd name="connsiteX22" fmla="*/ 179555 w 861199"/>
                <a:gd name="connsiteY22" fmla="*/ 59851 h 718219"/>
                <a:gd name="connsiteX23" fmla="*/ 179555 w 861199"/>
                <a:gd name="connsiteY23" fmla="*/ 59851 h 718219"/>
                <a:gd name="connsiteX24" fmla="*/ 259357 w 861199"/>
                <a:gd name="connsiteY24" fmla="*/ 33251 h 718219"/>
                <a:gd name="connsiteX25" fmla="*/ 279308 w 861199"/>
                <a:gd name="connsiteY25" fmla="*/ 29926 h 718219"/>
                <a:gd name="connsiteX26" fmla="*/ 282633 w 861199"/>
                <a:gd name="connsiteY26" fmla="*/ 26601 h 718219"/>
                <a:gd name="connsiteX27" fmla="*/ 305909 w 861199"/>
                <a:gd name="connsiteY27" fmla="*/ 49876 h 718219"/>
                <a:gd name="connsiteX28" fmla="*/ 295933 w 861199"/>
                <a:gd name="connsiteY28" fmla="*/ 63177 h 718219"/>
                <a:gd name="connsiteX29" fmla="*/ 365760 w 861199"/>
                <a:gd name="connsiteY29" fmla="*/ 33251 h 718219"/>
                <a:gd name="connsiteX30" fmla="*/ 362435 w 861199"/>
                <a:gd name="connsiteY30" fmla="*/ 0 h 718219"/>
                <a:gd name="connsiteX31" fmla="*/ 455538 w 861199"/>
                <a:gd name="connsiteY31" fmla="*/ 3325 h 718219"/>
                <a:gd name="connsiteX32" fmla="*/ 522040 w 861199"/>
                <a:gd name="connsiteY32" fmla="*/ 6650 h 718219"/>
                <a:gd name="connsiteX33" fmla="*/ 625117 w 861199"/>
                <a:gd name="connsiteY33" fmla="*/ 39901 h 718219"/>
                <a:gd name="connsiteX34" fmla="*/ 668344 w 861199"/>
                <a:gd name="connsiteY34" fmla="*/ 43226 h 718219"/>
                <a:gd name="connsiteX35" fmla="*/ 701594 w 861199"/>
                <a:gd name="connsiteY35" fmla="*/ 83127 h 718219"/>
                <a:gd name="connsiteX36" fmla="*/ 701594 w 861199"/>
                <a:gd name="connsiteY36" fmla="*/ 83127 h 718219"/>
                <a:gd name="connsiteX37" fmla="*/ 734845 w 861199"/>
                <a:gd name="connsiteY37" fmla="*/ 146304 h 718219"/>
                <a:gd name="connsiteX38" fmla="*/ 728195 w 861199"/>
                <a:gd name="connsiteY38" fmla="*/ 166254 h 718219"/>
                <a:gd name="connsiteX39" fmla="*/ 758121 w 861199"/>
                <a:gd name="connsiteY39" fmla="*/ 179555 h 718219"/>
                <a:gd name="connsiteX40" fmla="*/ 794697 w 861199"/>
                <a:gd name="connsiteY40" fmla="*/ 216131 h 718219"/>
                <a:gd name="connsiteX41" fmla="*/ 847898 w 861199"/>
                <a:gd name="connsiteY41" fmla="*/ 252707 h 718219"/>
                <a:gd name="connsiteX42" fmla="*/ 831273 w 861199"/>
                <a:gd name="connsiteY42" fmla="*/ 369085 h 718219"/>
                <a:gd name="connsiteX43" fmla="*/ 861199 w 861199"/>
                <a:gd name="connsiteY43" fmla="*/ 399011 h 718219"/>
                <a:gd name="connsiteX44" fmla="*/ 857874 w 861199"/>
                <a:gd name="connsiteY44" fmla="*/ 435587 h 718219"/>
                <a:gd name="connsiteX45" fmla="*/ 857874 w 861199"/>
                <a:gd name="connsiteY45" fmla="*/ 435587 h 718219"/>
                <a:gd name="connsiteX46" fmla="*/ 774746 w 861199"/>
                <a:gd name="connsiteY46" fmla="*/ 445562 h 718219"/>
                <a:gd name="connsiteX47" fmla="*/ 741496 w 861199"/>
                <a:gd name="connsiteY47" fmla="*/ 558615 h 718219"/>
                <a:gd name="connsiteX48" fmla="*/ 784722 w 861199"/>
                <a:gd name="connsiteY48" fmla="*/ 611817 h 718219"/>
                <a:gd name="connsiteX49" fmla="*/ 764771 w 861199"/>
                <a:gd name="connsiteY49" fmla="*/ 645067 h 718219"/>
                <a:gd name="connsiteX50" fmla="*/ 714895 w 861199"/>
                <a:gd name="connsiteY50" fmla="*/ 655043 h 718219"/>
                <a:gd name="connsiteX51" fmla="*/ 681644 w 861199"/>
                <a:gd name="connsiteY51" fmla="*/ 674993 h 718219"/>
                <a:gd name="connsiteX52" fmla="*/ 681644 w 861199"/>
                <a:gd name="connsiteY52" fmla="*/ 718219 h 718219"/>
                <a:gd name="connsiteX53" fmla="*/ 658368 w 861199"/>
                <a:gd name="connsiteY53" fmla="*/ 708244 h 718219"/>
                <a:gd name="connsiteX54" fmla="*/ 615142 w 861199"/>
                <a:gd name="connsiteY54" fmla="*/ 688294 h 718219"/>
                <a:gd name="connsiteX55" fmla="*/ 638418 w 861199"/>
                <a:gd name="connsiteY55" fmla="*/ 615142 h 718219"/>
                <a:gd name="connsiteX56" fmla="*/ 621792 w 861199"/>
                <a:gd name="connsiteY56" fmla="*/ 581891 h 718219"/>
                <a:gd name="connsiteX57" fmla="*/ 598517 w 861199"/>
                <a:gd name="connsiteY57" fmla="*/ 545315 h 718219"/>
                <a:gd name="connsiteX58" fmla="*/ 571916 w 861199"/>
                <a:gd name="connsiteY58" fmla="*/ 505414 h 718219"/>
                <a:gd name="connsiteX59" fmla="*/ 591866 w 861199"/>
                <a:gd name="connsiteY59" fmla="*/ 492113 h 718219"/>
                <a:gd name="connsiteX60" fmla="*/ 581891 w 861199"/>
                <a:gd name="connsiteY60" fmla="*/ 445562 h 718219"/>
                <a:gd name="connsiteX61" fmla="*/ 628442 w 861199"/>
                <a:gd name="connsiteY61" fmla="*/ 402336 h 718219"/>
                <a:gd name="connsiteX62" fmla="*/ 575241 w 861199"/>
                <a:gd name="connsiteY62" fmla="*/ 389035 h 718219"/>
                <a:gd name="connsiteX63" fmla="*/ 505414 w 861199"/>
                <a:gd name="connsiteY63" fmla="*/ 362435 h 718219"/>
                <a:gd name="connsiteX64" fmla="*/ 498764 w 861199"/>
                <a:gd name="connsiteY64" fmla="*/ 402336 h 718219"/>
                <a:gd name="connsiteX65" fmla="*/ 528690 w 861199"/>
                <a:gd name="connsiteY65" fmla="*/ 455537 h 718219"/>
                <a:gd name="connsiteX66" fmla="*/ 518714 w 861199"/>
                <a:gd name="connsiteY66" fmla="*/ 522039 h 718219"/>
                <a:gd name="connsiteX67" fmla="*/ 485464 w 861199"/>
                <a:gd name="connsiteY67" fmla="*/ 541990 h 718219"/>
                <a:gd name="connsiteX68" fmla="*/ 448888 w 861199"/>
                <a:gd name="connsiteY68" fmla="*/ 565265 h 718219"/>
                <a:gd name="connsiteX69" fmla="*/ 432262 w 861199"/>
                <a:gd name="connsiteY69" fmla="*/ 585216 h 718219"/>
                <a:gd name="connsiteX70" fmla="*/ 395686 w 861199"/>
                <a:gd name="connsiteY70" fmla="*/ 598516 h 718219"/>
                <a:gd name="connsiteX71" fmla="*/ 365760 w 861199"/>
                <a:gd name="connsiteY71" fmla="*/ 631767 h 718219"/>
                <a:gd name="connsiteX72" fmla="*/ 292608 w 861199"/>
                <a:gd name="connsiteY72" fmla="*/ 628442 h 718219"/>
                <a:gd name="connsiteX73" fmla="*/ 209481 w 861199"/>
                <a:gd name="connsiteY73" fmla="*/ 575241 h 718219"/>
                <a:gd name="connsiteX0" fmla="*/ 209481 w 861199"/>
                <a:gd name="connsiteY0" fmla="*/ 575241 h 718219"/>
                <a:gd name="connsiteX1" fmla="*/ 166255 w 861199"/>
                <a:gd name="connsiteY1" fmla="*/ 482138 h 718219"/>
                <a:gd name="connsiteX2" fmla="*/ 129679 w 861199"/>
                <a:gd name="connsiteY2" fmla="*/ 465513 h 718219"/>
                <a:gd name="connsiteX3" fmla="*/ 116378 w 861199"/>
                <a:gd name="connsiteY3" fmla="*/ 442237 h 718219"/>
                <a:gd name="connsiteX4" fmla="*/ 103078 w 861199"/>
                <a:gd name="connsiteY4" fmla="*/ 399011 h 718219"/>
                <a:gd name="connsiteX5" fmla="*/ 59852 w 861199"/>
                <a:gd name="connsiteY5" fmla="*/ 362435 h 718219"/>
                <a:gd name="connsiteX6" fmla="*/ 59852 w 861199"/>
                <a:gd name="connsiteY6" fmla="*/ 325859 h 718219"/>
                <a:gd name="connsiteX7" fmla="*/ 83128 w 861199"/>
                <a:gd name="connsiteY7" fmla="*/ 349134 h 718219"/>
                <a:gd name="connsiteX8" fmla="*/ 146304 w 861199"/>
                <a:gd name="connsiteY8" fmla="*/ 355785 h 718219"/>
                <a:gd name="connsiteX9" fmla="*/ 219456 w 861199"/>
                <a:gd name="connsiteY9" fmla="*/ 325859 h 718219"/>
                <a:gd name="connsiteX10" fmla="*/ 262682 w 861199"/>
                <a:gd name="connsiteY10" fmla="*/ 279307 h 718219"/>
                <a:gd name="connsiteX11" fmla="*/ 279308 w 861199"/>
                <a:gd name="connsiteY11" fmla="*/ 252707 h 718219"/>
                <a:gd name="connsiteX12" fmla="*/ 249382 w 861199"/>
                <a:gd name="connsiteY12" fmla="*/ 239406 h 718219"/>
                <a:gd name="connsiteX13" fmla="*/ 182880 w 861199"/>
                <a:gd name="connsiteY13" fmla="*/ 266007 h 718219"/>
                <a:gd name="connsiteX14" fmla="*/ 109728 w 861199"/>
                <a:gd name="connsiteY14" fmla="*/ 266007 h 718219"/>
                <a:gd name="connsiteX15" fmla="*/ 46552 w 861199"/>
                <a:gd name="connsiteY15" fmla="*/ 226106 h 718219"/>
                <a:gd name="connsiteX16" fmla="*/ 1 w 861199"/>
                <a:gd name="connsiteY16" fmla="*/ 179555 h 718219"/>
                <a:gd name="connsiteX17" fmla="*/ 0 w 861199"/>
                <a:gd name="connsiteY17" fmla="*/ 136329 h 718219"/>
                <a:gd name="connsiteX18" fmla="*/ 33251 w 861199"/>
                <a:gd name="connsiteY18" fmla="*/ 119703 h 718219"/>
                <a:gd name="connsiteX19" fmla="*/ 36576 w 861199"/>
                <a:gd name="connsiteY19" fmla="*/ 56526 h 718219"/>
                <a:gd name="connsiteX20" fmla="*/ 63177 w 861199"/>
                <a:gd name="connsiteY20" fmla="*/ 56526 h 718219"/>
                <a:gd name="connsiteX21" fmla="*/ 129679 w 861199"/>
                <a:gd name="connsiteY21" fmla="*/ 29926 h 718219"/>
                <a:gd name="connsiteX22" fmla="*/ 179555 w 861199"/>
                <a:gd name="connsiteY22" fmla="*/ 59851 h 718219"/>
                <a:gd name="connsiteX23" fmla="*/ 179555 w 861199"/>
                <a:gd name="connsiteY23" fmla="*/ 59851 h 718219"/>
                <a:gd name="connsiteX24" fmla="*/ 259357 w 861199"/>
                <a:gd name="connsiteY24" fmla="*/ 33251 h 718219"/>
                <a:gd name="connsiteX25" fmla="*/ 279308 w 861199"/>
                <a:gd name="connsiteY25" fmla="*/ 29926 h 718219"/>
                <a:gd name="connsiteX26" fmla="*/ 282633 w 861199"/>
                <a:gd name="connsiteY26" fmla="*/ 26601 h 718219"/>
                <a:gd name="connsiteX27" fmla="*/ 305909 w 861199"/>
                <a:gd name="connsiteY27" fmla="*/ 49876 h 718219"/>
                <a:gd name="connsiteX28" fmla="*/ 295933 w 861199"/>
                <a:gd name="connsiteY28" fmla="*/ 63177 h 718219"/>
                <a:gd name="connsiteX29" fmla="*/ 365760 w 861199"/>
                <a:gd name="connsiteY29" fmla="*/ 33251 h 718219"/>
                <a:gd name="connsiteX30" fmla="*/ 362435 w 861199"/>
                <a:gd name="connsiteY30" fmla="*/ 0 h 718219"/>
                <a:gd name="connsiteX31" fmla="*/ 455538 w 861199"/>
                <a:gd name="connsiteY31" fmla="*/ 3325 h 718219"/>
                <a:gd name="connsiteX32" fmla="*/ 522040 w 861199"/>
                <a:gd name="connsiteY32" fmla="*/ 6650 h 718219"/>
                <a:gd name="connsiteX33" fmla="*/ 625117 w 861199"/>
                <a:gd name="connsiteY33" fmla="*/ 39901 h 718219"/>
                <a:gd name="connsiteX34" fmla="*/ 668344 w 861199"/>
                <a:gd name="connsiteY34" fmla="*/ 43226 h 718219"/>
                <a:gd name="connsiteX35" fmla="*/ 701594 w 861199"/>
                <a:gd name="connsiteY35" fmla="*/ 83127 h 718219"/>
                <a:gd name="connsiteX36" fmla="*/ 701594 w 861199"/>
                <a:gd name="connsiteY36" fmla="*/ 83127 h 718219"/>
                <a:gd name="connsiteX37" fmla="*/ 734845 w 861199"/>
                <a:gd name="connsiteY37" fmla="*/ 146304 h 718219"/>
                <a:gd name="connsiteX38" fmla="*/ 728195 w 861199"/>
                <a:gd name="connsiteY38" fmla="*/ 166254 h 718219"/>
                <a:gd name="connsiteX39" fmla="*/ 758121 w 861199"/>
                <a:gd name="connsiteY39" fmla="*/ 179555 h 718219"/>
                <a:gd name="connsiteX40" fmla="*/ 794697 w 861199"/>
                <a:gd name="connsiteY40" fmla="*/ 216131 h 718219"/>
                <a:gd name="connsiteX41" fmla="*/ 847898 w 861199"/>
                <a:gd name="connsiteY41" fmla="*/ 252707 h 718219"/>
                <a:gd name="connsiteX42" fmla="*/ 831273 w 861199"/>
                <a:gd name="connsiteY42" fmla="*/ 369085 h 718219"/>
                <a:gd name="connsiteX43" fmla="*/ 861199 w 861199"/>
                <a:gd name="connsiteY43" fmla="*/ 399011 h 718219"/>
                <a:gd name="connsiteX44" fmla="*/ 857874 w 861199"/>
                <a:gd name="connsiteY44" fmla="*/ 435587 h 718219"/>
                <a:gd name="connsiteX45" fmla="*/ 857874 w 861199"/>
                <a:gd name="connsiteY45" fmla="*/ 435587 h 718219"/>
                <a:gd name="connsiteX46" fmla="*/ 774746 w 861199"/>
                <a:gd name="connsiteY46" fmla="*/ 445562 h 718219"/>
                <a:gd name="connsiteX47" fmla="*/ 741496 w 861199"/>
                <a:gd name="connsiteY47" fmla="*/ 558615 h 718219"/>
                <a:gd name="connsiteX48" fmla="*/ 784722 w 861199"/>
                <a:gd name="connsiteY48" fmla="*/ 611817 h 718219"/>
                <a:gd name="connsiteX49" fmla="*/ 764771 w 861199"/>
                <a:gd name="connsiteY49" fmla="*/ 645067 h 718219"/>
                <a:gd name="connsiteX50" fmla="*/ 714895 w 861199"/>
                <a:gd name="connsiteY50" fmla="*/ 655043 h 718219"/>
                <a:gd name="connsiteX51" fmla="*/ 681644 w 861199"/>
                <a:gd name="connsiteY51" fmla="*/ 674993 h 718219"/>
                <a:gd name="connsiteX52" fmla="*/ 681644 w 861199"/>
                <a:gd name="connsiteY52" fmla="*/ 718219 h 718219"/>
                <a:gd name="connsiteX53" fmla="*/ 658368 w 861199"/>
                <a:gd name="connsiteY53" fmla="*/ 708244 h 718219"/>
                <a:gd name="connsiteX54" fmla="*/ 615142 w 861199"/>
                <a:gd name="connsiteY54" fmla="*/ 688294 h 718219"/>
                <a:gd name="connsiteX55" fmla="*/ 638418 w 861199"/>
                <a:gd name="connsiteY55" fmla="*/ 615142 h 718219"/>
                <a:gd name="connsiteX56" fmla="*/ 621792 w 861199"/>
                <a:gd name="connsiteY56" fmla="*/ 581891 h 718219"/>
                <a:gd name="connsiteX57" fmla="*/ 571884 w 861199"/>
                <a:gd name="connsiteY57" fmla="*/ 554193 h 718219"/>
                <a:gd name="connsiteX58" fmla="*/ 571916 w 861199"/>
                <a:gd name="connsiteY58" fmla="*/ 505414 h 718219"/>
                <a:gd name="connsiteX59" fmla="*/ 591866 w 861199"/>
                <a:gd name="connsiteY59" fmla="*/ 492113 h 718219"/>
                <a:gd name="connsiteX60" fmla="*/ 581891 w 861199"/>
                <a:gd name="connsiteY60" fmla="*/ 445562 h 718219"/>
                <a:gd name="connsiteX61" fmla="*/ 628442 w 861199"/>
                <a:gd name="connsiteY61" fmla="*/ 402336 h 718219"/>
                <a:gd name="connsiteX62" fmla="*/ 575241 w 861199"/>
                <a:gd name="connsiteY62" fmla="*/ 389035 h 718219"/>
                <a:gd name="connsiteX63" fmla="*/ 505414 w 861199"/>
                <a:gd name="connsiteY63" fmla="*/ 362435 h 718219"/>
                <a:gd name="connsiteX64" fmla="*/ 498764 w 861199"/>
                <a:gd name="connsiteY64" fmla="*/ 402336 h 718219"/>
                <a:gd name="connsiteX65" fmla="*/ 528690 w 861199"/>
                <a:gd name="connsiteY65" fmla="*/ 455537 h 718219"/>
                <a:gd name="connsiteX66" fmla="*/ 518714 w 861199"/>
                <a:gd name="connsiteY66" fmla="*/ 522039 h 718219"/>
                <a:gd name="connsiteX67" fmla="*/ 485464 w 861199"/>
                <a:gd name="connsiteY67" fmla="*/ 541990 h 718219"/>
                <a:gd name="connsiteX68" fmla="*/ 448888 w 861199"/>
                <a:gd name="connsiteY68" fmla="*/ 565265 h 718219"/>
                <a:gd name="connsiteX69" fmla="*/ 432262 w 861199"/>
                <a:gd name="connsiteY69" fmla="*/ 585216 h 718219"/>
                <a:gd name="connsiteX70" fmla="*/ 395686 w 861199"/>
                <a:gd name="connsiteY70" fmla="*/ 598516 h 718219"/>
                <a:gd name="connsiteX71" fmla="*/ 365760 w 861199"/>
                <a:gd name="connsiteY71" fmla="*/ 631767 h 718219"/>
                <a:gd name="connsiteX72" fmla="*/ 292608 w 861199"/>
                <a:gd name="connsiteY72" fmla="*/ 628442 h 718219"/>
                <a:gd name="connsiteX73" fmla="*/ 209481 w 861199"/>
                <a:gd name="connsiteY73" fmla="*/ 575241 h 718219"/>
                <a:gd name="connsiteX0" fmla="*/ 209481 w 861199"/>
                <a:gd name="connsiteY0" fmla="*/ 575241 h 718219"/>
                <a:gd name="connsiteX1" fmla="*/ 166255 w 861199"/>
                <a:gd name="connsiteY1" fmla="*/ 482138 h 718219"/>
                <a:gd name="connsiteX2" fmla="*/ 129679 w 861199"/>
                <a:gd name="connsiteY2" fmla="*/ 465513 h 718219"/>
                <a:gd name="connsiteX3" fmla="*/ 116378 w 861199"/>
                <a:gd name="connsiteY3" fmla="*/ 442237 h 718219"/>
                <a:gd name="connsiteX4" fmla="*/ 103078 w 861199"/>
                <a:gd name="connsiteY4" fmla="*/ 399011 h 718219"/>
                <a:gd name="connsiteX5" fmla="*/ 59852 w 861199"/>
                <a:gd name="connsiteY5" fmla="*/ 362435 h 718219"/>
                <a:gd name="connsiteX6" fmla="*/ 59852 w 861199"/>
                <a:gd name="connsiteY6" fmla="*/ 325859 h 718219"/>
                <a:gd name="connsiteX7" fmla="*/ 83128 w 861199"/>
                <a:gd name="connsiteY7" fmla="*/ 349134 h 718219"/>
                <a:gd name="connsiteX8" fmla="*/ 146304 w 861199"/>
                <a:gd name="connsiteY8" fmla="*/ 355785 h 718219"/>
                <a:gd name="connsiteX9" fmla="*/ 219456 w 861199"/>
                <a:gd name="connsiteY9" fmla="*/ 325859 h 718219"/>
                <a:gd name="connsiteX10" fmla="*/ 262682 w 861199"/>
                <a:gd name="connsiteY10" fmla="*/ 279307 h 718219"/>
                <a:gd name="connsiteX11" fmla="*/ 279308 w 861199"/>
                <a:gd name="connsiteY11" fmla="*/ 252707 h 718219"/>
                <a:gd name="connsiteX12" fmla="*/ 249382 w 861199"/>
                <a:gd name="connsiteY12" fmla="*/ 239406 h 718219"/>
                <a:gd name="connsiteX13" fmla="*/ 182880 w 861199"/>
                <a:gd name="connsiteY13" fmla="*/ 266007 h 718219"/>
                <a:gd name="connsiteX14" fmla="*/ 109728 w 861199"/>
                <a:gd name="connsiteY14" fmla="*/ 266007 h 718219"/>
                <a:gd name="connsiteX15" fmla="*/ 46552 w 861199"/>
                <a:gd name="connsiteY15" fmla="*/ 226106 h 718219"/>
                <a:gd name="connsiteX16" fmla="*/ 1 w 861199"/>
                <a:gd name="connsiteY16" fmla="*/ 179555 h 718219"/>
                <a:gd name="connsiteX17" fmla="*/ 0 w 861199"/>
                <a:gd name="connsiteY17" fmla="*/ 136329 h 718219"/>
                <a:gd name="connsiteX18" fmla="*/ 33251 w 861199"/>
                <a:gd name="connsiteY18" fmla="*/ 119703 h 718219"/>
                <a:gd name="connsiteX19" fmla="*/ 36576 w 861199"/>
                <a:gd name="connsiteY19" fmla="*/ 56526 h 718219"/>
                <a:gd name="connsiteX20" fmla="*/ 63177 w 861199"/>
                <a:gd name="connsiteY20" fmla="*/ 56526 h 718219"/>
                <a:gd name="connsiteX21" fmla="*/ 129679 w 861199"/>
                <a:gd name="connsiteY21" fmla="*/ 29926 h 718219"/>
                <a:gd name="connsiteX22" fmla="*/ 179555 w 861199"/>
                <a:gd name="connsiteY22" fmla="*/ 59851 h 718219"/>
                <a:gd name="connsiteX23" fmla="*/ 179555 w 861199"/>
                <a:gd name="connsiteY23" fmla="*/ 59851 h 718219"/>
                <a:gd name="connsiteX24" fmla="*/ 259357 w 861199"/>
                <a:gd name="connsiteY24" fmla="*/ 33251 h 718219"/>
                <a:gd name="connsiteX25" fmla="*/ 279308 w 861199"/>
                <a:gd name="connsiteY25" fmla="*/ 29926 h 718219"/>
                <a:gd name="connsiteX26" fmla="*/ 282633 w 861199"/>
                <a:gd name="connsiteY26" fmla="*/ 26601 h 718219"/>
                <a:gd name="connsiteX27" fmla="*/ 305909 w 861199"/>
                <a:gd name="connsiteY27" fmla="*/ 49876 h 718219"/>
                <a:gd name="connsiteX28" fmla="*/ 295933 w 861199"/>
                <a:gd name="connsiteY28" fmla="*/ 63177 h 718219"/>
                <a:gd name="connsiteX29" fmla="*/ 365760 w 861199"/>
                <a:gd name="connsiteY29" fmla="*/ 33251 h 718219"/>
                <a:gd name="connsiteX30" fmla="*/ 362435 w 861199"/>
                <a:gd name="connsiteY30" fmla="*/ 0 h 718219"/>
                <a:gd name="connsiteX31" fmla="*/ 455538 w 861199"/>
                <a:gd name="connsiteY31" fmla="*/ 3325 h 718219"/>
                <a:gd name="connsiteX32" fmla="*/ 522040 w 861199"/>
                <a:gd name="connsiteY32" fmla="*/ 6650 h 718219"/>
                <a:gd name="connsiteX33" fmla="*/ 625117 w 861199"/>
                <a:gd name="connsiteY33" fmla="*/ 39901 h 718219"/>
                <a:gd name="connsiteX34" fmla="*/ 668344 w 861199"/>
                <a:gd name="connsiteY34" fmla="*/ 43226 h 718219"/>
                <a:gd name="connsiteX35" fmla="*/ 701594 w 861199"/>
                <a:gd name="connsiteY35" fmla="*/ 83127 h 718219"/>
                <a:gd name="connsiteX36" fmla="*/ 701594 w 861199"/>
                <a:gd name="connsiteY36" fmla="*/ 83127 h 718219"/>
                <a:gd name="connsiteX37" fmla="*/ 734845 w 861199"/>
                <a:gd name="connsiteY37" fmla="*/ 146304 h 718219"/>
                <a:gd name="connsiteX38" fmla="*/ 728195 w 861199"/>
                <a:gd name="connsiteY38" fmla="*/ 166254 h 718219"/>
                <a:gd name="connsiteX39" fmla="*/ 758121 w 861199"/>
                <a:gd name="connsiteY39" fmla="*/ 179555 h 718219"/>
                <a:gd name="connsiteX40" fmla="*/ 794697 w 861199"/>
                <a:gd name="connsiteY40" fmla="*/ 216131 h 718219"/>
                <a:gd name="connsiteX41" fmla="*/ 847898 w 861199"/>
                <a:gd name="connsiteY41" fmla="*/ 252707 h 718219"/>
                <a:gd name="connsiteX42" fmla="*/ 831273 w 861199"/>
                <a:gd name="connsiteY42" fmla="*/ 369085 h 718219"/>
                <a:gd name="connsiteX43" fmla="*/ 861199 w 861199"/>
                <a:gd name="connsiteY43" fmla="*/ 399011 h 718219"/>
                <a:gd name="connsiteX44" fmla="*/ 857874 w 861199"/>
                <a:gd name="connsiteY44" fmla="*/ 435587 h 718219"/>
                <a:gd name="connsiteX45" fmla="*/ 857874 w 861199"/>
                <a:gd name="connsiteY45" fmla="*/ 435587 h 718219"/>
                <a:gd name="connsiteX46" fmla="*/ 774746 w 861199"/>
                <a:gd name="connsiteY46" fmla="*/ 445562 h 718219"/>
                <a:gd name="connsiteX47" fmla="*/ 741496 w 861199"/>
                <a:gd name="connsiteY47" fmla="*/ 558615 h 718219"/>
                <a:gd name="connsiteX48" fmla="*/ 784722 w 861199"/>
                <a:gd name="connsiteY48" fmla="*/ 611817 h 718219"/>
                <a:gd name="connsiteX49" fmla="*/ 764771 w 861199"/>
                <a:gd name="connsiteY49" fmla="*/ 645067 h 718219"/>
                <a:gd name="connsiteX50" fmla="*/ 714895 w 861199"/>
                <a:gd name="connsiteY50" fmla="*/ 655043 h 718219"/>
                <a:gd name="connsiteX51" fmla="*/ 681644 w 861199"/>
                <a:gd name="connsiteY51" fmla="*/ 674993 h 718219"/>
                <a:gd name="connsiteX52" fmla="*/ 681644 w 861199"/>
                <a:gd name="connsiteY52" fmla="*/ 718219 h 718219"/>
                <a:gd name="connsiteX53" fmla="*/ 658368 w 861199"/>
                <a:gd name="connsiteY53" fmla="*/ 708244 h 718219"/>
                <a:gd name="connsiteX54" fmla="*/ 615142 w 861199"/>
                <a:gd name="connsiteY54" fmla="*/ 688294 h 718219"/>
                <a:gd name="connsiteX55" fmla="*/ 638418 w 861199"/>
                <a:gd name="connsiteY55" fmla="*/ 615142 h 718219"/>
                <a:gd name="connsiteX56" fmla="*/ 621792 w 861199"/>
                <a:gd name="connsiteY56" fmla="*/ 581891 h 718219"/>
                <a:gd name="connsiteX57" fmla="*/ 571884 w 861199"/>
                <a:gd name="connsiteY57" fmla="*/ 554193 h 718219"/>
                <a:gd name="connsiteX58" fmla="*/ 571916 w 861199"/>
                <a:gd name="connsiteY58" fmla="*/ 505414 h 718219"/>
                <a:gd name="connsiteX59" fmla="*/ 591866 w 861199"/>
                <a:gd name="connsiteY59" fmla="*/ 492113 h 718219"/>
                <a:gd name="connsiteX60" fmla="*/ 574294 w 861199"/>
                <a:gd name="connsiteY60" fmla="*/ 424019 h 718219"/>
                <a:gd name="connsiteX61" fmla="*/ 581891 w 861199"/>
                <a:gd name="connsiteY61" fmla="*/ 445562 h 718219"/>
                <a:gd name="connsiteX62" fmla="*/ 628442 w 861199"/>
                <a:gd name="connsiteY62" fmla="*/ 402336 h 718219"/>
                <a:gd name="connsiteX63" fmla="*/ 575241 w 861199"/>
                <a:gd name="connsiteY63" fmla="*/ 389035 h 718219"/>
                <a:gd name="connsiteX64" fmla="*/ 505414 w 861199"/>
                <a:gd name="connsiteY64" fmla="*/ 362435 h 718219"/>
                <a:gd name="connsiteX65" fmla="*/ 498764 w 861199"/>
                <a:gd name="connsiteY65" fmla="*/ 402336 h 718219"/>
                <a:gd name="connsiteX66" fmla="*/ 528690 w 861199"/>
                <a:gd name="connsiteY66" fmla="*/ 455537 h 718219"/>
                <a:gd name="connsiteX67" fmla="*/ 518714 w 861199"/>
                <a:gd name="connsiteY67" fmla="*/ 522039 h 718219"/>
                <a:gd name="connsiteX68" fmla="*/ 485464 w 861199"/>
                <a:gd name="connsiteY68" fmla="*/ 541990 h 718219"/>
                <a:gd name="connsiteX69" fmla="*/ 448888 w 861199"/>
                <a:gd name="connsiteY69" fmla="*/ 565265 h 718219"/>
                <a:gd name="connsiteX70" fmla="*/ 432262 w 861199"/>
                <a:gd name="connsiteY70" fmla="*/ 585216 h 718219"/>
                <a:gd name="connsiteX71" fmla="*/ 395686 w 861199"/>
                <a:gd name="connsiteY71" fmla="*/ 598516 h 718219"/>
                <a:gd name="connsiteX72" fmla="*/ 365760 w 861199"/>
                <a:gd name="connsiteY72" fmla="*/ 631767 h 718219"/>
                <a:gd name="connsiteX73" fmla="*/ 292608 w 861199"/>
                <a:gd name="connsiteY73" fmla="*/ 628442 h 718219"/>
                <a:gd name="connsiteX74" fmla="*/ 209481 w 861199"/>
                <a:gd name="connsiteY74" fmla="*/ 575241 h 718219"/>
                <a:gd name="connsiteX0" fmla="*/ 209481 w 861199"/>
                <a:gd name="connsiteY0" fmla="*/ 575241 h 718219"/>
                <a:gd name="connsiteX1" fmla="*/ 166255 w 861199"/>
                <a:gd name="connsiteY1" fmla="*/ 482138 h 718219"/>
                <a:gd name="connsiteX2" fmla="*/ 129679 w 861199"/>
                <a:gd name="connsiteY2" fmla="*/ 465513 h 718219"/>
                <a:gd name="connsiteX3" fmla="*/ 116378 w 861199"/>
                <a:gd name="connsiteY3" fmla="*/ 442237 h 718219"/>
                <a:gd name="connsiteX4" fmla="*/ 103078 w 861199"/>
                <a:gd name="connsiteY4" fmla="*/ 399011 h 718219"/>
                <a:gd name="connsiteX5" fmla="*/ 59852 w 861199"/>
                <a:gd name="connsiteY5" fmla="*/ 362435 h 718219"/>
                <a:gd name="connsiteX6" fmla="*/ 59852 w 861199"/>
                <a:gd name="connsiteY6" fmla="*/ 325859 h 718219"/>
                <a:gd name="connsiteX7" fmla="*/ 83128 w 861199"/>
                <a:gd name="connsiteY7" fmla="*/ 349134 h 718219"/>
                <a:gd name="connsiteX8" fmla="*/ 146304 w 861199"/>
                <a:gd name="connsiteY8" fmla="*/ 355785 h 718219"/>
                <a:gd name="connsiteX9" fmla="*/ 219456 w 861199"/>
                <a:gd name="connsiteY9" fmla="*/ 325859 h 718219"/>
                <a:gd name="connsiteX10" fmla="*/ 262682 w 861199"/>
                <a:gd name="connsiteY10" fmla="*/ 279307 h 718219"/>
                <a:gd name="connsiteX11" fmla="*/ 279308 w 861199"/>
                <a:gd name="connsiteY11" fmla="*/ 252707 h 718219"/>
                <a:gd name="connsiteX12" fmla="*/ 249382 w 861199"/>
                <a:gd name="connsiteY12" fmla="*/ 239406 h 718219"/>
                <a:gd name="connsiteX13" fmla="*/ 182880 w 861199"/>
                <a:gd name="connsiteY13" fmla="*/ 266007 h 718219"/>
                <a:gd name="connsiteX14" fmla="*/ 109728 w 861199"/>
                <a:gd name="connsiteY14" fmla="*/ 266007 h 718219"/>
                <a:gd name="connsiteX15" fmla="*/ 46552 w 861199"/>
                <a:gd name="connsiteY15" fmla="*/ 226106 h 718219"/>
                <a:gd name="connsiteX16" fmla="*/ 1 w 861199"/>
                <a:gd name="connsiteY16" fmla="*/ 179555 h 718219"/>
                <a:gd name="connsiteX17" fmla="*/ 0 w 861199"/>
                <a:gd name="connsiteY17" fmla="*/ 136329 h 718219"/>
                <a:gd name="connsiteX18" fmla="*/ 33251 w 861199"/>
                <a:gd name="connsiteY18" fmla="*/ 119703 h 718219"/>
                <a:gd name="connsiteX19" fmla="*/ 36576 w 861199"/>
                <a:gd name="connsiteY19" fmla="*/ 56526 h 718219"/>
                <a:gd name="connsiteX20" fmla="*/ 63177 w 861199"/>
                <a:gd name="connsiteY20" fmla="*/ 56526 h 718219"/>
                <a:gd name="connsiteX21" fmla="*/ 129679 w 861199"/>
                <a:gd name="connsiteY21" fmla="*/ 29926 h 718219"/>
                <a:gd name="connsiteX22" fmla="*/ 179555 w 861199"/>
                <a:gd name="connsiteY22" fmla="*/ 59851 h 718219"/>
                <a:gd name="connsiteX23" fmla="*/ 179555 w 861199"/>
                <a:gd name="connsiteY23" fmla="*/ 59851 h 718219"/>
                <a:gd name="connsiteX24" fmla="*/ 259357 w 861199"/>
                <a:gd name="connsiteY24" fmla="*/ 33251 h 718219"/>
                <a:gd name="connsiteX25" fmla="*/ 279308 w 861199"/>
                <a:gd name="connsiteY25" fmla="*/ 29926 h 718219"/>
                <a:gd name="connsiteX26" fmla="*/ 282633 w 861199"/>
                <a:gd name="connsiteY26" fmla="*/ 26601 h 718219"/>
                <a:gd name="connsiteX27" fmla="*/ 305909 w 861199"/>
                <a:gd name="connsiteY27" fmla="*/ 49876 h 718219"/>
                <a:gd name="connsiteX28" fmla="*/ 295933 w 861199"/>
                <a:gd name="connsiteY28" fmla="*/ 63177 h 718219"/>
                <a:gd name="connsiteX29" fmla="*/ 365760 w 861199"/>
                <a:gd name="connsiteY29" fmla="*/ 33251 h 718219"/>
                <a:gd name="connsiteX30" fmla="*/ 362435 w 861199"/>
                <a:gd name="connsiteY30" fmla="*/ 0 h 718219"/>
                <a:gd name="connsiteX31" fmla="*/ 455538 w 861199"/>
                <a:gd name="connsiteY31" fmla="*/ 3325 h 718219"/>
                <a:gd name="connsiteX32" fmla="*/ 522040 w 861199"/>
                <a:gd name="connsiteY32" fmla="*/ 6650 h 718219"/>
                <a:gd name="connsiteX33" fmla="*/ 625117 w 861199"/>
                <a:gd name="connsiteY33" fmla="*/ 39901 h 718219"/>
                <a:gd name="connsiteX34" fmla="*/ 668344 w 861199"/>
                <a:gd name="connsiteY34" fmla="*/ 43226 h 718219"/>
                <a:gd name="connsiteX35" fmla="*/ 701594 w 861199"/>
                <a:gd name="connsiteY35" fmla="*/ 83127 h 718219"/>
                <a:gd name="connsiteX36" fmla="*/ 701594 w 861199"/>
                <a:gd name="connsiteY36" fmla="*/ 83127 h 718219"/>
                <a:gd name="connsiteX37" fmla="*/ 734845 w 861199"/>
                <a:gd name="connsiteY37" fmla="*/ 146304 h 718219"/>
                <a:gd name="connsiteX38" fmla="*/ 728195 w 861199"/>
                <a:gd name="connsiteY38" fmla="*/ 166254 h 718219"/>
                <a:gd name="connsiteX39" fmla="*/ 758121 w 861199"/>
                <a:gd name="connsiteY39" fmla="*/ 179555 h 718219"/>
                <a:gd name="connsiteX40" fmla="*/ 794697 w 861199"/>
                <a:gd name="connsiteY40" fmla="*/ 216131 h 718219"/>
                <a:gd name="connsiteX41" fmla="*/ 847898 w 861199"/>
                <a:gd name="connsiteY41" fmla="*/ 252707 h 718219"/>
                <a:gd name="connsiteX42" fmla="*/ 831273 w 861199"/>
                <a:gd name="connsiteY42" fmla="*/ 369085 h 718219"/>
                <a:gd name="connsiteX43" fmla="*/ 861199 w 861199"/>
                <a:gd name="connsiteY43" fmla="*/ 399011 h 718219"/>
                <a:gd name="connsiteX44" fmla="*/ 857874 w 861199"/>
                <a:gd name="connsiteY44" fmla="*/ 435587 h 718219"/>
                <a:gd name="connsiteX45" fmla="*/ 857874 w 861199"/>
                <a:gd name="connsiteY45" fmla="*/ 435587 h 718219"/>
                <a:gd name="connsiteX46" fmla="*/ 774746 w 861199"/>
                <a:gd name="connsiteY46" fmla="*/ 445562 h 718219"/>
                <a:gd name="connsiteX47" fmla="*/ 741496 w 861199"/>
                <a:gd name="connsiteY47" fmla="*/ 558615 h 718219"/>
                <a:gd name="connsiteX48" fmla="*/ 784722 w 861199"/>
                <a:gd name="connsiteY48" fmla="*/ 611817 h 718219"/>
                <a:gd name="connsiteX49" fmla="*/ 764771 w 861199"/>
                <a:gd name="connsiteY49" fmla="*/ 645067 h 718219"/>
                <a:gd name="connsiteX50" fmla="*/ 714895 w 861199"/>
                <a:gd name="connsiteY50" fmla="*/ 655043 h 718219"/>
                <a:gd name="connsiteX51" fmla="*/ 681644 w 861199"/>
                <a:gd name="connsiteY51" fmla="*/ 674993 h 718219"/>
                <a:gd name="connsiteX52" fmla="*/ 681644 w 861199"/>
                <a:gd name="connsiteY52" fmla="*/ 718219 h 718219"/>
                <a:gd name="connsiteX53" fmla="*/ 658368 w 861199"/>
                <a:gd name="connsiteY53" fmla="*/ 708244 h 718219"/>
                <a:gd name="connsiteX54" fmla="*/ 615142 w 861199"/>
                <a:gd name="connsiteY54" fmla="*/ 688294 h 718219"/>
                <a:gd name="connsiteX55" fmla="*/ 638418 w 861199"/>
                <a:gd name="connsiteY55" fmla="*/ 615142 h 718219"/>
                <a:gd name="connsiteX56" fmla="*/ 621792 w 861199"/>
                <a:gd name="connsiteY56" fmla="*/ 581891 h 718219"/>
                <a:gd name="connsiteX57" fmla="*/ 571884 w 861199"/>
                <a:gd name="connsiteY57" fmla="*/ 554193 h 718219"/>
                <a:gd name="connsiteX58" fmla="*/ 571916 w 861199"/>
                <a:gd name="connsiteY58" fmla="*/ 505414 h 718219"/>
                <a:gd name="connsiteX59" fmla="*/ 591866 w 861199"/>
                <a:gd name="connsiteY59" fmla="*/ 492113 h 718219"/>
                <a:gd name="connsiteX60" fmla="*/ 574294 w 861199"/>
                <a:gd name="connsiteY60" fmla="*/ 424019 h 718219"/>
                <a:gd name="connsiteX61" fmla="*/ 611483 w 861199"/>
                <a:gd name="connsiteY61" fmla="*/ 392296 h 718219"/>
                <a:gd name="connsiteX62" fmla="*/ 628442 w 861199"/>
                <a:gd name="connsiteY62" fmla="*/ 402336 h 718219"/>
                <a:gd name="connsiteX63" fmla="*/ 575241 w 861199"/>
                <a:gd name="connsiteY63" fmla="*/ 389035 h 718219"/>
                <a:gd name="connsiteX64" fmla="*/ 505414 w 861199"/>
                <a:gd name="connsiteY64" fmla="*/ 362435 h 718219"/>
                <a:gd name="connsiteX65" fmla="*/ 498764 w 861199"/>
                <a:gd name="connsiteY65" fmla="*/ 402336 h 718219"/>
                <a:gd name="connsiteX66" fmla="*/ 528690 w 861199"/>
                <a:gd name="connsiteY66" fmla="*/ 455537 h 718219"/>
                <a:gd name="connsiteX67" fmla="*/ 518714 w 861199"/>
                <a:gd name="connsiteY67" fmla="*/ 522039 h 718219"/>
                <a:gd name="connsiteX68" fmla="*/ 485464 w 861199"/>
                <a:gd name="connsiteY68" fmla="*/ 541990 h 718219"/>
                <a:gd name="connsiteX69" fmla="*/ 448888 w 861199"/>
                <a:gd name="connsiteY69" fmla="*/ 565265 h 718219"/>
                <a:gd name="connsiteX70" fmla="*/ 432262 w 861199"/>
                <a:gd name="connsiteY70" fmla="*/ 585216 h 718219"/>
                <a:gd name="connsiteX71" fmla="*/ 395686 w 861199"/>
                <a:gd name="connsiteY71" fmla="*/ 598516 h 718219"/>
                <a:gd name="connsiteX72" fmla="*/ 365760 w 861199"/>
                <a:gd name="connsiteY72" fmla="*/ 631767 h 718219"/>
                <a:gd name="connsiteX73" fmla="*/ 292608 w 861199"/>
                <a:gd name="connsiteY73" fmla="*/ 628442 h 718219"/>
                <a:gd name="connsiteX74" fmla="*/ 209481 w 861199"/>
                <a:gd name="connsiteY74" fmla="*/ 575241 h 718219"/>
                <a:gd name="connsiteX0" fmla="*/ 209481 w 861199"/>
                <a:gd name="connsiteY0" fmla="*/ 575241 h 718219"/>
                <a:gd name="connsiteX1" fmla="*/ 166255 w 861199"/>
                <a:gd name="connsiteY1" fmla="*/ 482138 h 718219"/>
                <a:gd name="connsiteX2" fmla="*/ 129679 w 861199"/>
                <a:gd name="connsiteY2" fmla="*/ 465513 h 718219"/>
                <a:gd name="connsiteX3" fmla="*/ 116378 w 861199"/>
                <a:gd name="connsiteY3" fmla="*/ 442237 h 718219"/>
                <a:gd name="connsiteX4" fmla="*/ 103078 w 861199"/>
                <a:gd name="connsiteY4" fmla="*/ 399011 h 718219"/>
                <a:gd name="connsiteX5" fmla="*/ 59852 w 861199"/>
                <a:gd name="connsiteY5" fmla="*/ 362435 h 718219"/>
                <a:gd name="connsiteX6" fmla="*/ 59852 w 861199"/>
                <a:gd name="connsiteY6" fmla="*/ 325859 h 718219"/>
                <a:gd name="connsiteX7" fmla="*/ 83128 w 861199"/>
                <a:gd name="connsiteY7" fmla="*/ 349134 h 718219"/>
                <a:gd name="connsiteX8" fmla="*/ 146304 w 861199"/>
                <a:gd name="connsiteY8" fmla="*/ 355785 h 718219"/>
                <a:gd name="connsiteX9" fmla="*/ 219456 w 861199"/>
                <a:gd name="connsiteY9" fmla="*/ 325859 h 718219"/>
                <a:gd name="connsiteX10" fmla="*/ 262682 w 861199"/>
                <a:gd name="connsiteY10" fmla="*/ 279307 h 718219"/>
                <a:gd name="connsiteX11" fmla="*/ 279308 w 861199"/>
                <a:gd name="connsiteY11" fmla="*/ 252707 h 718219"/>
                <a:gd name="connsiteX12" fmla="*/ 249382 w 861199"/>
                <a:gd name="connsiteY12" fmla="*/ 239406 h 718219"/>
                <a:gd name="connsiteX13" fmla="*/ 182880 w 861199"/>
                <a:gd name="connsiteY13" fmla="*/ 266007 h 718219"/>
                <a:gd name="connsiteX14" fmla="*/ 109728 w 861199"/>
                <a:gd name="connsiteY14" fmla="*/ 266007 h 718219"/>
                <a:gd name="connsiteX15" fmla="*/ 46552 w 861199"/>
                <a:gd name="connsiteY15" fmla="*/ 226106 h 718219"/>
                <a:gd name="connsiteX16" fmla="*/ 1 w 861199"/>
                <a:gd name="connsiteY16" fmla="*/ 179555 h 718219"/>
                <a:gd name="connsiteX17" fmla="*/ 0 w 861199"/>
                <a:gd name="connsiteY17" fmla="*/ 136329 h 718219"/>
                <a:gd name="connsiteX18" fmla="*/ 33251 w 861199"/>
                <a:gd name="connsiteY18" fmla="*/ 119703 h 718219"/>
                <a:gd name="connsiteX19" fmla="*/ 36576 w 861199"/>
                <a:gd name="connsiteY19" fmla="*/ 56526 h 718219"/>
                <a:gd name="connsiteX20" fmla="*/ 63177 w 861199"/>
                <a:gd name="connsiteY20" fmla="*/ 56526 h 718219"/>
                <a:gd name="connsiteX21" fmla="*/ 129679 w 861199"/>
                <a:gd name="connsiteY21" fmla="*/ 29926 h 718219"/>
                <a:gd name="connsiteX22" fmla="*/ 179555 w 861199"/>
                <a:gd name="connsiteY22" fmla="*/ 59851 h 718219"/>
                <a:gd name="connsiteX23" fmla="*/ 179555 w 861199"/>
                <a:gd name="connsiteY23" fmla="*/ 59851 h 718219"/>
                <a:gd name="connsiteX24" fmla="*/ 259357 w 861199"/>
                <a:gd name="connsiteY24" fmla="*/ 33251 h 718219"/>
                <a:gd name="connsiteX25" fmla="*/ 279308 w 861199"/>
                <a:gd name="connsiteY25" fmla="*/ 29926 h 718219"/>
                <a:gd name="connsiteX26" fmla="*/ 282633 w 861199"/>
                <a:gd name="connsiteY26" fmla="*/ 26601 h 718219"/>
                <a:gd name="connsiteX27" fmla="*/ 305909 w 861199"/>
                <a:gd name="connsiteY27" fmla="*/ 49876 h 718219"/>
                <a:gd name="connsiteX28" fmla="*/ 295933 w 861199"/>
                <a:gd name="connsiteY28" fmla="*/ 63177 h 718219"/>
                <a:gd name="connsiteX29" fmla="*/ 365760 w 861199"/>
                <a:gd name="connsiteY29" fmla="*/ 33251 h 718219"/>
                <a:gd name="connsiteX30" fmla="*/ 362435 w 861199"/>
                <a:gd name="connsiteY30" fmla="*/ 0 h 718219"/>
                <a:gd name="connsiteX31" fmla="*/ 455538 w 861199"/>
                <a:gd name="connsiteY31" fmla="*/ 3325 h 718219"/>
                <a:gd name="connsiteX32" fmla="*/ 522040 w 861199"/>
                <a:gd name="connsiteY32" fmla="*/ 6650 h 718219"/>
                <a:gd name="connsiteX33" fmla="*/ 625117 w 861199"/>
                <a:gd name="connsiteY33" fmla="*/ 39901 h 718219"/>
                <a:gd name="connsiteX34" fmla="*/ 668344 w 861199"/>
                <a:gd name="connsiteY34" fmla="*/ 43226 h 718219"/>
                <a:gd name="connsiteX35" fmla="*/ 701594 w 861199"/>
                <a:gd name="connsiteY35" fmla="*/ 83127 h 718219"/>
                <a:gd name="connsiteX36" fmla="*/ 701594 w 861199"/>
                <a:gd name="connsiteY36" fmla="*/ 83127 h 718219"/>
                <a:gd name="connsiteX37" fmla="*/ 734845 w 861199"/>
                <a:gd name="connsiteY37" fmla="*/ 146304 h 718219"/>
                <a:gd name="connsiteX38" fmla="*/ 728195 w 861199"/>
                <a:gd name="connsiteY38" fmla="*/ 166254 h 718219"/>
                <a:gd name="connsiteX39" fmla="*/ 758121 w 861199"/>
                <a:gd name="connsiteY39" fmla="*/ 179555 h 718219"/>
                <a:gd name="connsiteX40" fmla="*/ 794697 w 861199"/>
                <a:gd name="connsiteY40" fmla="*/ 216131 h 718219"/>
                <a:gd name="connsiteX41" fmla="*/ 847898 w 861199"/>
                <a:gd name="connsiteY41" fmla="*/ 252707 h 718219"/>
                <a:gd name="connsiteX42" fmla="*/ 831273 w 861199"/>
                <a:gd name="connsiteY42" fmla="*/ 369085 h 718219"/>
                <a:gd name="connsiteX43" fmla="*/ 861199 w 861199"/>
                <a:gd name="connsiteY43" fmla="*/ 399011 h 718219"/>
                <a:gd name="connsiteX44" fmla="*/ 857874 w 861199"/>
                <a:gd name="connsiteY44" fmla="*/ 435587 h 718219"/>
                <a:gd name="connsiteX45" fmla="*/ 857874 w 861199"/>
                <a:gd name="connsiteY45" fmla="*/ 435587 h 718219"/>
                <a:gd name="connsiteX46" fmla="*/ 774746 w 861199"/>
                <a:gd name="connsiteY46" fmla="*/ 445562 h 718219"/>
                <a:gd name="connsiteX47" fmla="*/ 741496 w 861199"/>
                <a:gd name="connsiteY47" fmla="*/ 558615 h 718219"/>
                <a:gd name="connsiteX48" fmla="*/ 784722 w 861199"/>
                <a:gd name="connsiteY48" fmla="*/ 611817 h 718219"/>
                <a:gd name="connsiteX49" fmla="*/ 764771 w 861199"/>
                <a:gd name="connsiteY49" fmla="*/ 645067 h 718219"/>
                <a:gd name="connsiteX50" fmla="*/ 714895 w 861199"/>
                <a:gd name="connsiteY50" fmla="*/ 655043 h 718219"/>
                <a:gd name="connsiteX51" fmla="*/ 681644 w 861199"/>
                <a:gd name="connsiteY51" fmla="*/ 674993 h 718219"/>
                <a:gd name="connsiteX52" fmla="*/ 681644 w 861199"/>
                <a:gd name="connsiteY52" fmla="*/ 718219 h 718219"/>
                <a:gd name="connsiteX53" fmla="*/ 658368 w 861199"/>
                <a:gd name="connsiteY53" fmla="*/ 708244 h 718219"/>
                <a:gd name="connsiteX54" fmla="*/ 615142 w 861199"/>
                <a:gd name="connsiteY54" fmla="*/ 688294 h 718219"/>
                <a:gd name="connsiteX55" fmla="*/ 638418 w 861199"/>
                <a:gd name="connsiteY55" fmla="*/ 615142 h 718219"/>
                <a:gd name="connsiteX56" fmla="*/ 621792 w 861199"/>
                <a:gd name="connsiteY56" fmla="*/ 581891 h 718219"/>
                <a:gd name="connsiteX57" fmla="*/ 571884 w 861199"/>
                <a:gd name="connsiteY57" fmla="*/ 554193 h 718219"/>
                <a:gd name="connsiteX58" fmla="*/ 571916 w 861199"/>
                <a:gd name="connsiteY58" fmla="*/ 505414 h 718219"/>
                <a:gd name="connsiteX59" fmla="*/ 591866 w 861199"/>
                <a:gd name="connsiteY59" fmla="*/ 492113 h 718219"/>
                <a:gd name="connsiteX60" fmla="*/ 574294 w 861199"/>
                <a:gd name="connsiteY60" fmla="*/ 424019 h 718219"/>
                <a:gd name="connsiteX61" fmla="*/ 611483 w 861199"/>
                <a:gd name="connsiteY61" fmla="*/ 392296 h 718219"/>
                <a:gd name="connsiteX62" fmla="*/ 628442 w 861199"/>
                <a:gd name="connsiteY62" fmla="*/ 402336 h 718219"/>
                <a:gd name="connsiteX63" fmla="*/ 575241 w 861199"/>
                <a:gd name="connsiteY63" fmla="*/ 389035 h 718219"/>
                <a:gd name="connsiteX64" fmla="*/ 505414 w 861199"/>
                <a:gd name="connsiteY64" fmla="*/ 362435 h 718219"/>
                <a:gd name="connsiteX65" fmla="*/ 498764 w 861199"/>
                <a:gd name="connsiteY65" fmla="*/ 402336 h 718219"/>
                <a:gd name="connsiteX66" fmla="*/ 564201 w 861199"/>
                <a:gd name="connsiteY66" fmla="*/ 470333 h 718219"/>
                <a:gd name="connsiteX67" fmla="*/ 518714 w 861199"/>
                <a:gd name="connsiteY67" fmla="*/ 522039 h 718219"/>
                <a:gd name="connsiteX68" fmla="*/ 485464 w 861199"/>
                <a:gd name="connsiteY68" fmla="*/ 541990 h 718219"/>
                <a:gd name="connsiteX69" fmla="*/ 448888 w 861199"/>
                <a:gd name="connsiteY69" fmla="*/ 565265 h 718219"/>
                <a:gd name="connsiteX70" fmla="*/ 432262 w 861199"/>
                <a:gd name="connsiteY70" fmla="*/ 585216 h 718219"/>
                <a:gd name="connsiteX71" fmla="*/ 395686 w 861199"/>
                <a:gd name="connsiteY71" fmla="*/ 598516 h 718219"/>
                <a:gd name="connsiteX72" fmla="*/ 365760 w 861199"/>
                <a:gd name="connsiteY72" fmla="*/ 631767 h 718219"/>
                <a:gd name="connsiteX73" fmla="*/ 292608 w 861199"/>
                <a:gd name="connsiteY73" fmla="*/ 628442 h 718219"/>
                <a:gd name="connsiteX74" fmla="*/ 209481 w 861199"/>
                <a:gd name="connsiteY74" fmla="*/ 575241 h 718219"/>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9852 w 861199"/>
                <a:gd name="connsiteY5" fmla="*/ 368353 h 724137"/>
                <a:gd name="connsiteX6" fmla="*/ 59852 w 861199"/>
                <a:gd name="connsiteY6" fmla="*/ 331777 h 724137"/>
                <a:gd name="connsiteX7" fmla="*/ 83128 w 861199"/>
                <a:gd name="connsiteY7" fmla="*/ 355052 h 724137"/>
                <a:gd name="connsiteX8" fmla="*/ 146304 w 861199"/>
                <a:gd name="connsiteY8" fmla="*/ 361703 h 724137"/>
                <a:gd name="connsiteX9" fmla="*/ 219456 w 861199"/>
                <a:gd name="connsiteY9" fmla="*/ 331777 h 724137"/>
                <a:gd name="connsiteX10" fmla="*/ 262682 w 861199"/>
                <a:gd name="connsiteY10" fmla="*/ 285225 h 724137"/>
                <a:gd name="connsiteX11" fmla="*/ 279308 w 861199"/>
                <a:gd name="connsiteY11" fmla="*/ 258625 h 724137"/>
                <a:gd name="connsiteX12" fmla="*/ 249382 w 861199"/>
                <a:gd name="connsiteY12" fmla="*/ 245324 h 724137"/>
                <a:gd name="connsiteX13" fmla="*/ 182880 w 861199"/>
                <a:gd name="connsiteY13" fmla="*/ 271925 h 724137"/>
                <a:gd name="connsiteX14" fmla="*/ 109728 w 861199"/>
                <a:gd name="connsiteY14" fmla="*/ 271925 h 724137"/>
                <a:gd name="connsiteX15" fmla="*/ 46552 w 861199"/>
                <a:gd name="connsiteY15" fmla="*/ 232024 h 724137"/>
                <a:gd name="connsiteX16" fmla="*/ 1 w 861199"/>
                <a:gd name="connsiteY16" fmla="*/ 185473 h 724137"/>
                <a:gd name="connsiteX17" fmla="*/ 0 w 861199"/>
                <a:gd name="connsiteY17" fmla="*/ 142247 h 724137"/>
                <a:gd name="connsiteX18" fmla="*/ 33251 w 861199"/>
                <a:gd name="connsiteY18" fmla="*/ 125621 h 724137"/>
                <a:gd name="connsiteX19" fmla="*/ 36576 w 861199"/>
                <a:gd name="connsiteY19" fmla="*/ 62444 h 724137"/>
                <a:gd name="connsiteX20" fmla="*/ 63177 w 861199"/>
                <a:gd name="connsiteY20" fmla="*/ 62444 h 724137"/>
                <a:gd name="connsiteX21" fmla="*/ 129679 w 861199"/>
                <a:gd name="connsiteY21" fmla="*/ 35844 h 724137"/>
                <a:gd name="connsiteX22" fmla="*/ 179555 w 861199"/>
                <a:gd name="connsiteY22" fmla="*/ 65769 h 724137"/>
                <a:gd name="connsiteX23" fmla="*/ 179555 w 861199"/>
                <a:gd name="connsiteY23" fmla="*/ 65769 h 724137"/>
                <a:gd name="connsiteX24" fmla="*/ 259357 w 861199"/>
                <a:gd name="connsiteY24" fmla="*/ 39169 h 724137"/>
                <a:gd name="connsiteX25" fmla="*/ 279308 w 861199"/>
                <a:gd name="connsiteY25" fmla="*/ 35844 h 724137"/>
                <a:gd name="connsiteX26" fmla="*/ 282633 w 861199"/>
                <a:gd name="connsiteY26" fmla="*/ 32519 h 724137"/>
                <a:gd name="connsiteX27" fmla="*/ 305909 w 861199"/>
                <a:gd name="connsiteY27" fmla="*/ 55794 h 724137"/>
                <a:gd name="connsiteX28" fmla="*/ 295933 w 861199"/>
                <a:gd name="connsiteY28" fmla="*/ 69095 h 724137"/>
                <a:gd name="connsiteX29" fmla="*/ 365760 w 861199"/>
                <a:gd name="connsiteY29" fmla="*/ 39169 h 724137"/>
                <a:gd name="connsiteX30" fmla="*/ 380190 w 861199"/>
                <a:gd name="connsiteY30" fmla="*/ 0 h 724137"/>
                <a:gd name="connsiteX31" fmla="*/ 455538 w 861199"/>
                <a:gd name="connsiteY31" fmla="*/ 9243 h 724137"/>
                <a:gd name="connsiteX32" fmla="*/ 522040 w 861199"/>
                <a:gd name="connsiteY32" fmla="*/ 12568 h 724137"/>
                <a:gd name="connsiteX33" fmla="*/ 625117 w 861199"/>
                <a:gd name="connsiteY33" fmla="*/ 45819 h 724137"/>
                <a:gd name="connsiteX34" fmla="*/ 668344 w 861199"/>
                <a:gd name="connsiteY34" fmla="*/ 49144 h 724137"/>
                <a:gd name="connsiteX35" fmla="*/ 701594 w 861199"/>
                <a:gd name="connsiteY35" fmla="*/ 89045 h 724137"/>
                <a:gd name="connsiteX36" fmla="*/ 701594 w 861199"/>
                <a:gd name="connsiteY36" fmla="*/ 89045 h 724137"/>
                <a:gd name="connsiteX37" fmla="*/ 734845 w 861199"/>
                <a:gd name="connsiteY37" fmla="*/ 152222 h 724137"/>
                <a:gd name="connsiteX38" fmla="*/ 728195 w 861199"/>
                <a:gd name="connsiteY38" fmla="*/ 172172 h 724137"/>
                <a:gd name="connsiteX39" fmla="*/ 758121 w 861199"/>
                <a:gd name="connsiteY39" fmla="*/ 185473 h 724137"/>
                <a:gd name="connsiteX40" fmla="*/ 794697 w 861199"/>
                <a:gd name="connsiteY40" fmla="*/ 222049 h 724137"/>
                <a:gd name="connsiteX41" fmla="*/ 847898 w 861199"/>
                <a:gd name="connsiteY41" fmla="*/ 258625 h 724137"/>
                <a:gd name="connsiteX42" fmla="*/ 831273 w 861199"/>
                <a:gd name="connsiteY42" fmla="*/ 375003 h 724137"/>
                <a:gd name="connsiteX43" fmla="*/ 861199 w 861199"/>
                <a:gd name="connsiteY43" fmla="*/ 404929 h 724137"/>
                <a:gd name="connsiteX44" fmla="*/ 857874 w 861199"/>
                <a:gd name="connsiteY44" fmla="*/ 441505 h 724137"/>
                <a:gd name="connsiteX45" fmla="*/ 857874 w 861199"/>
                <a:gd name="connsiteY45" fmla="*/ 441505 h 724137"/>
                <a:gd name="connsiteX46" fmla="*/ 774746 w 861199"/>
                <a:gd name="connsiteY46" fmla="*/ 451480 h 724137"/>
                <a:gd name="connsiteX47" fmla="*/ 741496 w 861199"/>
                <a:gd name="connsiteY47" fmla="*/ 564533 h 724137"/>
                <a:gd name="connsiteX48" fmla="*/ 784722 w 861199"/>
                <a:gd name="connsiteY48" fmla="*/ 617735 h 724137"/>
                <a:gd name="connsiteX49" fmla="*/ 764771 w 861199"/>
                <a:gd name="connsiteY49" fmla="*/ 650985 h 724137"/>
                <a:gd name="connsiteX50" fmla="*/ 714895 w 861199"/>
                <a:gd name="connsiteY50" fmla="*/ 660961 h 724137"/>
                <a:gd name="connsiteX51" fmla="*/ 681644 w 861199"/>
                <a:gd name="connsiteY51" fmla="*/ 680911 h 724137"/>
                <a:gd name="connsiteX52" fmla="*/ 681644 w 861199"/>
                <a:gd name="connsiteY52" fmla="*/ 724137 h 724137"/>
                <a:gd name="connsiteX53" fmla="*/ 658368 w 861199"/>
                <a:gd name="connsiteY53" fmla="*/ 714162 h 724137"/>
                <a:gd name="connsiteX54" fmla="*/ 615142 w 861199"/>
                <a:gd name="connsiteY54" fmla="*/ 694212 h 724137"/>
                <a:gd name="connsiteX55" fmla="*/ 638418 w 861199"/>
                <a:gd name="connsiteY55" fmla="*/ 621060 h 724137"/>
                <a:gd name="connsiteX56" fmla="*/ 621792 w 861199"/>
                <a:gd name="connsiteY56" fmla="*/ 587809 h 724137"/>
                <a:gd name="connsiteX57" fmla="*/ 571884 w 861199"/>
                <a:gd name="connsiteY57" fmla="*/ 560111 h 724137"/>
                <a:gd name="connsiteX58" fmla="*/ 571916 w 861199"/>
                <a:gd name="connsiteY58" fmla="*/ 511332 h 724137"/>
                <a:gd name="connsiteX59" fmla="*/ 591866 w 861199"/>
                <a:gd name="connsiteY59" fmla="*/ 498031 h 724137"/>
                <a:gd name="connsiteX60" fmla="*/ 574294 w 861199"/>
                <a:gd name="connsiteY60" fmla="*/ 429937 h 724137"/>
                <a:gd name="connsiteX61" fmla="*/ 611483 w 861199"/>
                <a:gd name="connsiteY61" fmla="*/ 398214 h 724137"/>
                <a:gd name="connsiteX62" fmla="*/ 628442 w 861199"/>
                <a:gd name="connsiteY62" fmla="*/ 408254 h 724137"/>
                <a:gd name="connsiteX63" fmla="*/ 575241 w 861199"/>
                <a:gd name="connsiteY63" fmla="*/ 394953 h 724137"/>
                <a:gd name="connsiteX64" fmla="*/ 505414 w 861199"/>
                <a:gd name="connsiteY64" fmla="*/ 368353 h 724137"/>
                <a:gd name="connsiteX65" fmla="*/ 498764 w 861199"/>
                <a:gd name="connsiteY65" fmla="*/ 408254 h 724137"/>
                <a:gd name="connsiteX66" fmla="*/ 564201 w 861199"/>
                <a:gd name="connsiteY66" fmla="*/ 476251 h 724137"/>
                <a:gd name="connsiteX67" fmla="*/ 518714 w 861199"/>
                <a:gd name="connsiteY67" fmla="*/ 527957 h 724137"/>
                <a:gd name="connsiteX68" fmla="*/ 485464 w 861199"/>
                <a:gd name="connsiteY68" fmla="*/ 547908 h 724137"/>
                <a:gd name="connsiteX69" fmla="*/ 448888 w 861199"/>
                <a:gd name="connsiteY69" fmla="*/ 571183 h 724137"/>
                <a:gd name="connsiteX70" fmla="*/ 432262 w 861199"/>
                <a:gd name="connsiteY70" fmla="*/ 591134 h 724137"/>
                <a:gd name="connsiteX71" fmla="*/ 395686 w 861199"/>
                <a:gd name="connsiteY71" fmla="*/ 604434 h 724137"/>
                <a:gd name="connsiteX72" fmla="*/ 365760 w 861199"/>
                <a:gd name="connsiteY72" fmla="*/ 637685 h 724137"/>
                <a:gd name="connsiteX73" fmla="*/ 292608 w 861199"/>
                <a:gd name="connsiteY73" fmla="*/ 634360 h 724137"/>
                <a:gd name="connsiteX74" fmla="*/ 209481 w 861199"/>
                <a:gd name="connsiteY74"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9852 w 861199"/>
                <a:gd name="connsiteY5" fmla="*/ 368353 h 724137"/>
                <a:gd name="connsiteX6" fmla="*/ 59852 w 861199"/>
                <a:gd name="connsiteY6" fmla="*/ 331777 h 724137"/>
                <a:gd name="connsiteX7" fmla="*/ 83128 w 861199"/>
                <a:gd name="connsiteY7" fmla="*/ 355052 h 724137"/>
                <a:gd name="connsiteX8" fmla="*/ 146304 w 861199"/>
                <a:gd name="connsiteY8" fmla="*/ 361703 h 724137"/>
                <a:gd name="connsiteX9" fmla="*/ 219456 w 861199"/>
                <a:gd name="connsiteY9" fmla="*/ 331777 h 724137"/>
                <a:gd name="connsiteX10" fmla="*/ 262682 w 861199"/>
                <a:gd name="connsiteY10" fmla="*/ 285225 h 724137"/>
                <a:gd name="connsiteX11" fmla="*/ 279308 w 861199"/>
                <a:gd name="connsiteY11" fmla="*/ 258625 h 724137"/>
                <a:gd name="connsiteX12" fmla="*/ 249382 w 861199"/>
                <a:gd name="connsiteY12" fmla="*/ 245324 h 724137"/>
                <a:gd name="connsiteX13" fmla="*/ 182880 w 861199"/>
                <a:gd name="connsiteY13" fmla="*/ 271925 h 724137"/>
                <a:gd name="connsiteX14" fmla="*/ 109728 w 861199"/>
                <a:gd name="connsiteY14" fmla="*/ 271925 h 724137"/>
                <a:gd name="connsiteX15" fmla="*/ 46552 w 861199"/>
                <a:gd name="connsiteY15" fmla="*/ 232024 h 724137"/>
                <a:gd name="connsiteX16" fmla="*/ 1 w 861199"/>
                <a:gd name="connsiteY16" fmla="*/ 185473 h 724137"/>
                <a:gd name="connsiteX17" fmla="*/ 0 w 861199"/>
                <a:gd name="connsiteY17" fmla="*/ 142247 h 724137"/>
                <a:gd name="connsiteX18" fmla="*/ 33251 w 861199"/>
                <a:gd name="connsiteY18" fmla="*/ 125621 h 724137"/>
                <a:gd name="connsiteX19" fmla="*/ 36576 w 861199"/>
                <a:gd name="connsiteY19" fmla="*/ 62444 h 724137"/>
                <a:gd name="connsiteX20" fmla="*/ 63177 w 861199"/>
                <a:gd name="connsiteY20" fmla="*/ 62444 h 724137"/>
                <a:gd name="connsiteX21" fmla="*/ 129679 w 861199"/>
                <a:gd name="connsiteY21" fmla="*/ 35844 h 724137"/>
                <a:gd name="connsiteX22" fmla="*/ 179555 w 861199"/>
                <a:gd name="connsiteY22" fmla="*/ 65769 h 724137"/>
                <a:gd name="connsiteX23" fmla="*/ 179555 w 861199"/>
                <a:gd name="connsiteY23" fmla="*/ 65769 h 724137"/>
                <a:gd name="connsiteX24" fmla="*/ 259357 w 861199"/>
                <a:gd name="connsiteY24" fmla="*/ 39169 h 724137"/>
                <a:gd name="connsiteX25" fmla="*/ 279308 w 861199"/>
                <a:gd name="connsiteY25" fmla="*/ 35844 h 724137"/>
                <a:gd name="connsiteX26" fmla="*/ 282633 w 861199"/>
                <a:gd name="connsiteY26" fmla="*/ 32519 h 724137"/>
                <a:gd name="connsiteX27" fmla="*/ 305909 w 861199"/>
                <a:gd name="connsiteY27" fmla="*/ 55794 h 724137"/>
                <a:gd name="connsiteX28" fmla="*/ 295933 w 861199"/>
                <a:gd name="connsiteY28" fmla="*/ 69095 h 724137"/>
                <a:gd name="connsiteX29" fmla="*/ 350964 w 861199"/>
                <a:gd name="connsiteY29" fmla="*/ 39169 h 724137"/>
                <a:gd name="connsiteX30" fmla="*/ 380190 w 861199"/>
                <a:gd name="connsiteY30" fmla="*/ 0 h 724137"/>
                <a:gd name="connsiteX31" fmla="*/ 455538 w 861199"/>
                <a:gd name="connsiteY31" fmla="*/ 9243 h 724137"/>
                <a:gd name="connsiteX32" fmla="*/ 522040 w 861199"/>
                <a:gd name="connsiteY32" fmla="*/ 12568 h 724137"/>
                <a:gd name="connsiteX33" fmla="*/ 625117 w 861199"/>
                <a:gd name="connsiteY33" fmla="*/ 45819 h 724137"/>
                <a:gd name="connsiteX34" fmla="*/ 668344 w 861199"/>
                <a:gd name="connsiteY34" fmla="*/ 49144 h 724137"/>
                <a:gd name="connsiteX35" fmla="*/ 701594 w 861199"/>
                <a:gd name="connsiteY35" fmla="*/ 89045 h 724137"/>
                <a:gd name="connsiteX36" fmla="*/ 701594 w 861199"/>
                <a:gd name="connsiteY36" fmla="*/ 89045 h 724137"/>
                <a:gd name="connsiteX37" fmla="*/ 734845 w 861199"/>
                <a:gd name="connsiteY37" fmla="*/ 152222 h 724137"/>
                <a:gd name="connsiteX38" fmla="*/ 728195 w 861199"/>
                <a:gd name="connsiteY38" fmla="*/ 172172 h 724137"/>
                <a:gd name="connsiteX39" fmla="*/ 758121 w 861199"/>
                <a:gd name="connsiteY39" fmla="*/ 185473 h 724137"/>
                <a:gd name="connsiteX40" fmla="*/ 794697 w 861199"/>
                <a:gd name="connsiteY40" fmla="*/ 222049 h 724137"/>
                <a:gd name="connsiteX41" fmla="*/ 847898 w 861199"/>
                <a:gd name="connsiteY41" fmla="*/ 258625 h 724137"/>
                <a:gd name="connsiteX42" fmla="*/ 831273 w 861199"/>
                <a:gd name="connsiteY42" fmla="*/ 375003 h 724137"/>
                <a:gd name="connsiteX43" fmla="*/ 861199 w 861199"/>
                <a:gd name="connsiteY43" fmla="*/ 404929 h 724137"/>
                <a:gd name="connsiteX44" fmla="*/ 857874 w 861199"/>
                <a:gd name="connsiteY44" fmla="*/ 441505 h 724137"/>
                <a:gd name="connsiteX45" fmla="*/ 857874 w 861199"/>
                <a:gd name="connsiteY45" fmla="*/ 441505 h 724137"/>
                <a:gd name="connsiteX46" fmla="*/ 774746 w 861199"/>
                <a:gd name="connsiteY46" fmla="*/ 451480 h 724137"/>
                <a:gd name="connsiteX47" fmla="*/ 741496 w 861199"/>
                <a:gd name="connsiteY47" fmla="*/ 564533 h 724137"/>
                <a:gd name="connsiteX48" fmla="*/ 784722 w 861199"/>
                <a:gd name="connsiteY48" fmla="*/ 617735 h 724137"/>
                <a:gd name="connsiteX49" fmla="*/ 764771 w 861199"/>
                <a:gd name="connsiteY49" fmla="*/ 650985 h 724137"/>
                <a:gd name="connsiteX50" fmla="*/ 714895 w 861199"/>
                <a:gd name="connsiteY50" fmla="*/ 660961 h 724137"/>
                <a:gd name="connsiteX51" fmla="*/ 681644 w 861199"/>
                <a:gd name="connsiteY51" fmla="*/ 680911 h 724137"/>
                <a:gd name="connsiteX52" fmla="*/ 681644 w 861199"/>
                <a:gd name="connsiteY52" fmla="*/ 724137 h 724137"/>
                <a:gd name="connsiteX53" fmla="*/ 658368 w 861199"/>
                <a:gd name="connsiteY53" fmla="*/ 714162 h 724137"/>
                <a:gd name="connsiteX54" fmla="*/ 615142 w 861199"/>
                <a:gd name="connsiteY54" fmla="*/ 694212 h 724137"/>
                <a:gd name="connsiteX55" fmla="*/ 638418 w 861199"/>
                <a:gd name="connsiteY55" fmla="*/ 621060 h 724137"/>
                <a:gd name="connsiteX56" fmla="*/ 621792 w 861199"/>
                <a:gd name="connsiteY56" fmla="*/ 587809 h 724137"/>
                <a:gd name="connsiteX57" fmla="*/ 571884 w 861199"/>
                <a:gd name="connsiteY57" fmla="*/ 560111 h 724137"/>
                <a:gd name="connsiteX58" fmla="*/ 571916 w 861199"/>
                <a:gd name="connsiteY58" fmla="*/ 511332 h 724137"/>
                <a:gd name="connsiteX59" fmla="*/ 591866 w 861199"/>
                <a:gd name="connsiteY59" fmla="*/ 498031 h 724137"/>
                <a:gd name="connsiteX60" fmla="*/ 574294 w 861199"/>
                <a:gd name="connsiteY60" fmla="*/ 429937 h 724137"/>
                <a:gd name="connsiteX61" fmla="*/ 611483 w 861199"/>
                <a:gd name="connsiteY61" fmla="*/ 398214 h 724137"/>
                <a:gd name="connsiteX62" fmla="*/ 628442 w 861199"/>
                <a:gd name="connsiteY62" fmla="*/ 408254 h 724137"/>
                <a:gd name="connsiteX63" fmla="*/ 575241 w 861199"/>
                <a:gd name="connsiteY63" fmla="*/ 394953 h 724137"/>
                <a:gd name="connsiteX64" fmla="*/ 505414 w 861199"/>
                <a:gd name="connsiteY64" fmla="*/ 368353 h 724137"/>
                <a:gd name="connsiteX65" fmla="*/ 498764 w 861199"/>
                <a:gd name="connsiteY65" fmla="*/ 408254 h 724137"/>
                <a:gd name="connsiteX66" fmla="*/ 564201 w 861199"/>
                <a:gd name="connsiteY66" fmla="*/ 476251 h 724137"/>
                <a:gd name="connsiteX67" fmla="*/ 518714 w 861199"/>
                <a:gd name="connsiteY67" fmla="*/ 527957 h 724137"/>
                <a:gd name="connsiteX68" fmla="*/ 485464 w 861199"/>
                <a:gd name="connsiteY68" fmla="*/ 547908 h 724137"/>
                <a:gd name="connsiteX69" fmla="*/ 448888 w 861199"/>
                <a:gd name="connsiteY69" fmla="*/ 571183 h 724137"/>
                <a:gd name="connsiteX70" fmla="*/ 432262 w 861199"/>
                <a:gd name="connsiteY70" fmla="*/ 591134 h 724137"/>
                <a:gd name="connsiteX71" fmla="*/ 395686 w 861199"/>
                <a:gd name="connsiteY71" fmla="*/ 604434 h 724137"/>
                <a:gd name="connsiteX72" fmla="*/ 365760 w 861199"/>
                <a:gd name="connsiteY72" fmla="*/ 637685 h 724137"/>
                <a:gd name="connsiteX73" fmla="*/ 292608 w 861199"/>
                <a:gd name="connsiteY73" fmla="*/ 634360 h 724137"/>
                <a:gd name="connsiteX74" fmla="*/ 209481 w 861199"/>
                <a:gd name="connsiteY74"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9852 w 861199"/>
                <a:gd name="connsiteY5" fmla="*/ 368353 h 724137"/>
                <a:gd name="connsiteX6" fmla="*/ 59852 w 861199"/>
                <a:gd name="connsiteY6" fmla="*/ 331777 h 724137"/>
                <a:gd name="connsiteX7" fmla="*/ 83128 w 861199"/>
                <a:gd name="connsiteY7" fmla="*/ 355052 h 724137"/>
                <a:gd name="connsiteX8" fmla="*/ 146304 w 861199"/>
                <a:gd name="connsiteY8" fmla="*/ 361703 h 724137"/>
                <a:gd name="connsiteX9" fmla="*/ 219456 w 861199"/>
                <a:gd name="connsiteY9" fmla="*/ 331777 h 724137"/>
                <a:gd name="connsiteX10" fmla="*/ 262682 w 861199"/>
                <a:gd name="connsiteY10" fmla="*/ 285225 h 724137"/>
                <a:gd name="connsiteX11" fmla="*/ 279308 w 861199"/>
                <a:gd name="connsiteY11" fmla="*/ 258625 h 724137"/>
                <a:gd name="connsiteX12" fmla="*/ 249382 w 861199"/>
                <a:gd name="connsiteY12" fmla="*/ 245324 h 724137"/>
                <a:gd name="connsiteX13" fmla="*/ 182880 w 861199"/>
                <a:gd name="connsiteY13" fmla="*/ 271925 h 724137"/>
                <a:gd name="connsiteX14" fmla="*/ 109728 w 861199"/>
                <a:gd name="connsiteY14" fmla="*/ 271925 h 724137"/>
                <a:gd name="connsiteX15" fmla="*/ 46552 w 861199"/>
                <a:gd name="connsiteY15" fmla="*/ 232024 h 724137"/>
                <a:gd name="connsiteX16" fmla="*/ 1 w 861199"/>
                <a:gd name="connsiteY16" fmla="*/ 185473 h 724137"/>
                <a:gd name="connsiteX17" fmla="*/ 0 w 861199"/>
                <a:gd name="connsiteY17" fmla="*/ 142247 h 724137"/>
                <a:gd name="connsiteX18" fmla="*/ 33251 w 861199"/>
                <a:gd name="connsiteY18" fmla="*/ 125621 h 724137"/>
                <a:gd name="connsiteX19" fmla="*/ 36576 w 861199"/>
                <a:gd name="connsiteY19" fmla="*/ 62444 h 724137"/>
                <a:gd name="connsiteX20" fmla="*/ 63177 w 861199"/>
                <a:gd name="connsiteY20" fmla="*/ 62444 h 724137"/>
                <a:gd name="connsiteX21" fmla="*/ 129679 w 861199"/>
                <a:gd name="connsiteY21" fmla="*/ 35844 h 724137"/>
                <a:gd name="connsiteX22" fmla="*/ 179555 w 861199"/>
                <a:gd name="connsiteY22" fmla="*/ 65769 h 724137"/>
                <a:gd name="connsiteX23" fmla="*/ 179555 w 861199"/>
                <a:gd name="connsiteY23" fmla="*/ 65769 h 724137"/>
                <a:gd name="connsiteX24" fmla="*/ 259357 w 861199"/>
                <a:gd name="connsiteY24" fmla="*/ 39169 h 724137"/>
                <a:gd name="connsiteX25" fmla="*/ 279308 w 861199"/>
                <a:gd name="connsiteY25" fmla="*/ 35844 h 724137"/>
                <a:gd name="connsiteX26" fmla="*/ 282633 w 861199"/>
                <a:gd name="connsiteY26" fmla="*/ 32519 h 724137"/>
                <a:gd name="connsiteX27" fmla="*/ 305909 w 861199"/>
                <a:gd name="connsiteY27" fmla="*/ 55794 h 724137"/>
                <a:gd name="connsiteX28" fmla="*/ 295933 w 861199"/>
                <a:gd name="connsiteY28" fmla="*/ 69095 h 724137"/>
                <a:gd name="connsiteX29" fmla="*/ 350964 w 861199"/>
                <a:gd name="connsiteY29" fmla="*/ 39169 h 724137"/>
                <a:gd name="connsiteX30" fmla="*/ 380190 w 861199"/>
                <a:gd name="connsiteY30" fmla="*/ 0 h 724137"/>
                <a:gd name="connsiteX31" fmla="*/ 455538 w 861199"/>
                <a:gd name="connsiteY31" fmla="*/ 9243 h 724137"/>
                <a:gd name="connsiteX32" fmla="*/ 522040 w 861199"/>
                <a:gd name="connsiteY32" fmla="*/ 12568 h 724137"/>
                <a:gd name="connsiteX33" fmla="*/ 625117 w 861199"/>
                <a:gd name="connsiteY33" fmla="*/ 45819 h 724137"/>
                <a:gd name="connsiteX34" fmla="*/ 668344 w 861199"/>
                <a:gd name="connsiteY34" fmla="*/ 49144 h 724137"/>
                <a:gd name="connsiteX35" fmla="*/ 701594 w 861199"/>
                <a:gd name="connsiteY35" fmla="*/ 89045 h 724137"/>
                <a:gd name="connsiteX36" fmla="*/ 701594 w 861199"/>
                <a:gd name="connsiteY36" fmla="*/ 89045 h 724137"/>
                <a:gd name="connsiteX37" fmla="*/ 734845 w 861199"/>
                <a:gd name="connsiteY37" fmla="*/ 152222 h 724137"/>
                <a:gd name="connsiteX38" fmla="*/ 728195 w 861199"/>
                <a:gd name="connsiteY38" fmla="*/ 172172 h 724137"/>
                <a:gd name="connsiteX39" fmla="*/ 758121 w 861199"/>
                <a:gd name="connsiteY39" fmla="*/ 185473 h 724137"/>
                <a:gd name="connsiteX40" fmla="*/ 794697 w 861199"/>
                <a:gd name="connsiteY40" fmla="*/ 222049 h 724137"/>
                <a:gd name="connsiteX41" fmla="*/ 847898 w 861199"/>
                <a:gd name="connsiteY41" fmla="*/ 258625 h 724137"/>
                <a:gd name="connsiteX42" fmla="*/ 831273 w 861199"/>
                <a:gd name="connsiteY42" fmla="*/ 375003 h 724137"/>
                <a:gd name="connsiteX43" fmla="*/ 861199 w 861199"/>
                <a:gd name="connsiteY43" fmla="*/ 404929 h 724137"/>
                <a:gd name="connsiteX44" fmla="*/ 857874 w 861199"/>
                <a:gd name="connsiteY44" fmla="*/ 441505 h 724137"/>
                <a:gd name="connsiteX45" fmla="*/ 857874 w 861199"/>
                <a:gd name="connsiteY45" fmla="*/ 441505 h 724137"/>
                <a:gd name="connsiteX46" fmla="*/ 774746 w 861199"/>
                <a:gd name="connsiteY46" fmla="*/ 451480 h 724137"/>
                <a:gd name="connsiteX47" fmla="*/ 741496 w 861199"/>
                <a:gd name="connsiteY47" fmla="*/ 564533 h 724137"/>
                <a:gd name="connsiteX48" fmla="*/ 784722 w 861199"/>
                <a:gd name="connsiteY48" fmla="*/ 617735 h 724137"/>
                <a:gd name="connsiteX49" fmla="*/ 764771 w 861199"/>
                <a:gd name="connsiteY49" fmla="*/ 650985 h 724137"/>
                <a:gd name="connsiteX50" fmla="*/ 714895 w 861199"/>
                <a:gd name="connsiteY50" fmla="*/ 660961 h 724137"/>
                <a:gd name="connsiteX51" fmla="*/ 681644 w 861199"/>
                <a:gd name="connsiteY51" fmla="*/ 680911 h 724137"/>
                <a:gd name="connsiteX52" fmla="*/ 681644 w 861199"/>
                <a:gd name="connsiteY52" fmla="*/ 724137 h 724137"/>
                <a:gd name="connsiteX53" fmla="*/ 658368 w 861199"/>
                <a:gd name="connsiteY53" fmla="*/ 714162 h 724137"/>
                <a:gd name="connsiteX54" fmla="*/ 615142 w 861199"/>
                <a:gd name="connsiteY54" fmla="*/ 694212 h 724137"/>
                <a:gd name="connsiteX55" fmla="*/ 638418 w 861199"/>
                <a:gd name="connsiteY55" fmla="*/ 621060 h 724137"/>
                <a:gd name="connsiteX56" fmla="*/ 621792 w 861199"/>
                <a:gd name="connsiteY56" fmla="*/ 587809 h 724137"/>
                <a:gd name="connsiteX57" fmla="*/ 571884 w 861199"/>
                <a:gd name="connsiteY57" fmla="*/ 560111 h 724137"/>
                <a:gd name="connsiteX58" fmla="*/ 571916 w 861199"/>
                <a:gd name="connsiteY58" fmla="*/ 511332 h 724137"/>
                <a:gd name="connsiteX59" fmla="*/ 591866 w 861199"/>
                <a:gd name="connsiteY59" fmla="*/ 498031 h 724137"/>
                <a:gd name="connsiteX60" fmla="*/ 574294 w 861199"/>
                <a:gd name="connsiteY60" fmla="*/ 429937 h 724137"/>
                <a:gd name="connsiteX61" fmla="*/ 611483 w 861199"/>
                <a:gd name="connsiteY61" fmla="*/ 398214 h 724137"/>
                <a:gd name="connsiteX62" fmla="*/ 628442 w 861199"/>
                <a:gd name="connsiteY62" fmla="*/ 408254 h 724137"/>
                <a:gd name="connsiteX63" fmla="*/ 575241 w 861199"/>
                <a:gd name="connsiteY63" fmla="*/ 394953 h 724137"/>
                <a:gd name="connsiteX64" fmla="*/ 505414 w 861199"/>
                <a:gd name="connsiteY64" fmla="*/ 368353 h 724137"/>
                <a:gd name="connsiteX65" fmla="*/ 498764 w 861199"/>
                <a:gd name="connsiteY65" fmla="*/ 408254 h 724137"/>
                <a:gd name="connsiteX66" fmla="*/ 564201 w 861199"/>
                <a:gd name="connsiteY66" fmla="*/ 476251 h 724137"/>
                <a:gd name="connsiteX67" fmla="*/ 518714 w 861199"/>
                <a:gd name="connsiteY67" fmla="*/ 527957 h 724137"/>
                <a:gd name="connsiteX68" fmla="*/ 541743 w 861199"/>
                <a:gd name="connsiteY68" fmla="*/ 515754 h 724137"/>
                <a:gd name="connsiteX69" fmla="*/ 485464 w 861199"/>
                <a:gd name="connsiteY69" fmla="*/ 547908 h 724137"/>
                <a:gd name="connsiteX70" fmla="*/ 448888 w 861199"/>
                <a:gd name="connsiteY70" fmla="*/ 571183 h 724137"/>
                <a:gd name="connsiteX71" fmla="*/ 432262 w 861199"/>
                <a:gd name="connsiteY71" fmla="*/ 591134 h 724137"/>
                <a:gd name="connsiteX72" fmla="*/ 395686 w 861199"/>
                <a:gd name="connsiteY72" fmla="*/ 604434 h 724137"/>
                <a:gd name="connsiteX73" fmla="*/ 365760 w 861199"/>
                <a:gd name="connsiteY73" fmla="*/ 637685 h 724137"/>
                <a:gd name="connsiteX74" fmla="*/ 292608 w 861199"/>
                <a:gd name="connsiteY74" fmla="*/ 634360 h 724137"/>
                <a:gd name="connsiteX75" fmla="*/ 209481 w 861199"/>
                <a:gd name="connsiteY75"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9852 w 861199"/>
                <a:gd name="connsiteY5" fmla="*/ 368353 h 724137"/>
                <a:gd name="connsiteX6" fmla="*/ 59852 w 861199"/>
                <a:gd name="connsiteY6" fmla="*/ 331777 h 724137"/>
                <a:gd name="connsiteX7" fmla="*/ 83128 w 861199"/>
                <a:gd name="connsiteY7" fmla="*/ 355052 h 724137"/>
                <a:gd name="connsiteX8" fmla="*/ 146304 w 861199"/>
                <a:gd name="connsiteY8" fmla="*/ 361703 h 724137"/>
                <a:gd name="connsiteX9" fmla="*/ 219456 w 861199"/>
                <a:gd name="connsiteY9" fmla="*/ 331777 h 724137"/>
                <a:gd name="connsiteX10" fmla="*/ 262682 w 861199"/>
                <a:gd name="connsiteY10" fmla="*/ 285225 h 724137"/>
                <a:gd name="connsiteX11" fmla="*/ 279308 w 861199"/>
                <a:gd name="connsiteY11" fmla="*/ 258625 h 724137"/>
                <a:gd name="connsiteX12" fmla="*/ 249382 w 861199"/>
                <a:gd name="connsiteY12" fmla="*/ 245324 h 724137"/>
                <a:gd name="connsiteX13" fmla="*/ 182880 w 861199"/>
                <a:gd name="connsiteY13" fmla="*/ 271925 h 724137"/>
                <a:gd name="connsiteX14" fmla="*/ 109728 w 861199"/>
                <a:gd name="connsiteY14" fmla="*/ 271925 h 724137"/>
                <a:gd name="connsiteX15" fmla="*/ 46552 w 861199"/>
                <a:gd name="connsiteY15" fmla="*/ 232024 h 724137"/>
                <a:gd name="connsiteX16" fmla="*/ 1 w 861199"/>
                <a:gd name="connsiteY16" fmla="*/ 185473 h 724137"/>
                <a:gd name="connsiteX17" fmla="*/ 0 w 861199"/>
                <a:gd name="connsiteY17" fmla="*/ 142247 h 724137"/>
                <a:gd name="connsiteX18" fmla="*/ 33251 w 861199"/>
                <a:gd name="connsiteY18" fmla="*/ 125621 h 724137"/>
                <a:gd name="connsiteX19" fmla="*/ 36576 w 861199"/>
                <a:gd name="connsiteY19" fmla="*/ 62444 h 724137"/>
                <a:gd name="connsiteX20" fmla="*/ 63177 w 861199"/>
                <a:gd name="connsiteY20" fmla="*/ 62444 h 724137"/>
                <a:gd name="connsiteX21" fmla="*/ 129679 w 861199"/>
                <a:gd name="connsiteY21" fmla="*/ 35844 h 724137"/>
                <a:gd name="connsiteX22" fmla="*/ 179555 w 861199"/>
                <a:gd name="connsiteY22" fmla="*/ 65769 h 724137"/>
                <a:gd name="connsiteX23" fmla="*/ 179555 w 861199"/>
                <a:gd name="connsiteY23" fmla="*/ 65769 h 724137"/>
                <a:gd name="connsiteX24" fmla="*/ 259357 w 861199"/>
                <a:gd name="connsiteY24" fmla="*/ 39169 h 724137"/>
                <a:gd name="connsiteX25" fmla="*/ 279308 w 861199"/>
                <a:gd name="connsiteY25" fmla="*/ 35844 h 724137"/>
                <a:gd name="connsiteX26" fmla="*/ 282633 w 861199"/>
                <a:gd name="connsiteY26" fmla="*/ 32519 h 724137"/>
                <a:gd name="connsiteX27" fmla="*/ 305909 w 861199"/>
                <a:gd name="connsiteY27" fmla="*/ 55794 h 724137"/>
                <a:gd name="connsiteX28" fmla="*/ 295933 w 861199"/>
                <a:gd name="connsiteY28" fmla="*/ 69095 h 724137"/>
                <a:gd name="connsiteX29" fmla="*/ 350964 w 861199"/>
                <a:gd name="connsiteY29" fmla="*/ 39169 h 724137"/>
                <a:gd name="connsiteX30" fmla="*/ 380190 w 861199"/>
                <a:gd name="connsiteY30" fmla="*/ 0 h 724137"/>
                <a:gd name="connsiteX31" fmla="*/ 455538 w 861199"/>
                <a:gd name="connsiteY31" fmla="*/ 9243 h 724137"/>
                <a:gd name="connsiteX32" fmla="*/ 522040 w 861199"/>
                <a:gd name="connsiteY32" fmla="*/ 12568 h 724137"/>
                <a:gd name="connsiteX33" fmla="*/ 625117 w 861199"/>
                <a:gd name="connsiteY33" fmla="*/ 45819 h 724137"/>
                <a:gd name="connsiteX34" fmla="*/ 668344 w 861199"/>
                <a:gd name="connsiteY34" fmla="*/ 49144 h 724137"/>
                <a:gd name="connsiteX35" fmla="*/ 701594 w 861199"/>
                <a:gd name="connsiteY35" fmla="*/ 89045 h 724137"/>
                <a:gd name="connsiteX36" fmla="*/ 701594 w 861199"/>
                <a:gd name="connsiteY36" fmla="*/ 89045 h 724137"/>
                <a:gd name="connsiteX37" fmla="*/ 734845 w 861199"/>
                <a:gd name="connsiteY37" fmla="*/ 152222 h 724137"/>
                <a:gd name="connsiteX38" fmla="*/ 728195 w 861199"/>
                <a:gd name="connsiteY38" fmla="*/ 172172 h 724137"/>
                <a:gd name="connsiteX39" fmla="*/ 758121 w 861199"/>
                <a:gd name="connsiteY39" fmla="*/ 185473 h 724137"/>
                <a:gd name="connsiteX40" fmla="*/ 794697 w 861199"/>
                <a:gd name="connsiteY40" fmla="*/ 222049 h 724137"/>
                <a:gd name="connsiteX41" fmla="*/ 847898 w 861199"/>
                <a:gd name="connsiteY41" fmla="*/ 258625 h 724137"/>
                <a:gd name="connsiteX42" fmla="*/ 831273 w 861199"/>
                <a:gd name="connsiteY42" fmla="*/ 375003 h 724137"/>
                <a:gd name="connsiteX43" fmla="*/ 861199 w 861199"/>
                <a:gd name="connsiteY43" fmla="*/ 404929 h 724137"/>
                <a:gd name="connsiteX44" fmla="*/ 857874 w 861199"/>
                <a:gd name="connsiteY44" fmla="*/ 441505 h 724137"/>
                <a:gd name="connsiteX45" fmla="*/ 857874 w 861199"/>
                <a:gd name="connsiteY45" fmla="*/ 441505 h 724137"/>
                <a:gd name="connsiteX46" fmla="*/ 774746 w 861199"/>
                <a:gd name="connsiteY46" fmla="*/ 451480 h 724137"/>
                <a:gd name="connsiteX47" fmla="*/ 741496 w 861199"/>
                <a:gd name="connsiteY47" fmla="*/ 564533 h 724137"/>
                <a:gd name="connsiteX48" fmla="*/ 784722 w 861199"/>
                <a:gd name="connsiteY48" fmla="*/ 617735 h 724137"/>
                <a:gd name="connsiteX49" fmla="*/ 764771 w 861199"/>
                <a:gd name="connsiteY49" fmla="*/ 650985 h 724137"/>
                <a:gd name="connsiteX50" fmla="*/ 714895 w 861199"/>
                <a:gd name="connsiteY50" fmla="*/ 660961 h 724137"/>
                <a:gd name="connsiteX51" fmla="*/ 681644 w 861199"/>
                <a:gd name="connsiteY51" fmla="*/ 680911 h 724137"/>
                <a:gd name="connsiteX52" fmla="*/ 681644 w 861199"/>
                <a:gd name="connsiteY52" fmla="*/ 724137 h 724137"/>
                <a:gd name="connsiteX53" fmla="*/ 658368 w 861199"/>
                <a:gd name="connsiteY53" fmla="*/ 714162 h 724137"/>
                <a:gd name="connsiteX54" fmla="*/ 615142 w 861199"/>
                <a:gd name="connsiteY54" fmla="*/ 694212 h 724137"/>
                <a:gd name="connsiteX55" fmla="*/ 638418 w 861199"/>
                <a:gd name="connsiteY55" fmla="*/ 621060 h 724137"/>
                <a:gd name="connsiteX56" fmla="*/ 621792 w 861199"/>
                <a:gd name="connsiteY56" fmla="*/ 587809 h 724137"/>
                <a:gd name="connsiteX57" fmla="*/ 571884 w 861199"/>
                <a:gd name="connsiteY57" fmla="*/ 560111 h 724137"/>
                <a:gd name="connsiteX58" fmla="*/ 571916 w 861199"/>
                <a:gd name="connsiteY58" fmla="*/ 511332 h 724137"/>
                <a:gd name="connsiteX59" fmla="*/ 591866 w 861199"/>
                <a:gd name="connsiteY59" fmla="*/ 498031 h 724137"/>
                <a:gd name="connsiteX60" fmla="*/ 574294 w 861199"/>
                <a:gd name="connsiteY60" fmla="*/ 429937 h 724137"/>
                <a:gd name="connsiteX61" fmla="*/ 611483 w 861199"/>
                <a:gd name="connsiteY61" fmla="*/ 398214 h 724137"/>
                <a:gd name="connsiteX62" fmla="*/ 628442 w 861199"/>
                <a:gd name="connsiteY62" fmla="*/ 408254 h 724137"/>
                <a:gd name="connsiteX63" fmla="*/ 575241 w 861199"/>
                <a:gd name="connsiteY63" fmla="*/ 394953 h 724137"/>
                <a:gd name="connsiteX64" fmla="*/ 520210 w 861199"/>
                <a:gd name="connsiteY64" fmla="*/ 368353 h 724137"/>
                <a:gd name="connsiteX65" fmla="*/ 498764 w 861199"/>
                <a:gd name="connsiteY65" fmla="*/ 408254 h 724137"/>
                <a:gd name="connsiteX66" fmla="*/ 564201 w 861199"/>
                <a:gd name="connsiteY66" fmla="*/ 476251 h 724137"/>
                <a:gd name="connsiteX67" fmla="*/ 518714 w 861199"/>
                <a:gd name="connsiteY67" fmla="*/ 527957 h 724137"/>
                <a:gd name="connsiteX68" fmla="*/ 541743 w 861199"/>
                <a:gd name="connsiteY68" fmla="*/ 515754 h 724137"/>
                <a:gd name="connsiteX69" fmla="*/ 485464 w 861199"/>
                <a:gd name="connsiteY69" fmla="*/ 547908 h 724137"/>
                <a:gd name="connsiteX70" fmla="*/ 448888 w 861199"/>
                <a:gd name="connsiteY70" fmla="*/ 571183 h 724137"/>
                <a:gd name="connsiteX71" fmla="*/ 432262 w 861199"/>
                <a:gd name="connsiteY71" fmla="*/ 591134 h 724137"/>
                <a:gd name="connsiteX72" fmla="*/ 395686 w 861199"/>
                <a:gd name="connsiteY72" fmla="*/ 604434 h 724137"/>
                <a:gd name="connsiteX73" fmla="*/ 365760 w 861199"/>
                <a:gd name="connsiteY73" fmla="*/ 637685 h 724137"/>
                <a:gd name="connsiteX74" fmla="*/ 292608 w 861199"/>
                <a:gd name="connsiteY74" fmla="*/ 634360 h 724137"/>
                <a:gd name="connsiteX75" fmla="*/ 209481 w 861199"/>
                <a:gd name="connsiteY75"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9852 w 861199"/>
                <a:gd name="connsiteY5" fmla="*/ 368353 h 724137"/>
                <a:gd name="connsiteX6" fmla="*/ 59852 w 861199"/>
                <a:gd name="connsiteY6" fmla="*/ 331777 h 724137"/>
                <a:gd name="connsiteX7" fmla="*/ 83128 w 861199"/>
                <a:gd name="connsiteY7" fmla="*/ 355052 h 724137"/>
                <a:gd name="connsiteX8" fmla="*/ 146304 w 861199"/>
                <a:gd name="connsiteY8" fmla="*/ 361703 h 724137"/>
                <a:gd name="connsiteX9" fmla="*/ 219456 w 861199"/>
                <a:gd name="connsiteY9" fmla="*/ 331777 h 724137"/>
                <a:gd name="connsiteX10" fmla="*/ 262682 w 861199"/>
                <a:gd name="connsiteY10" fmla="*/ 285225 h 724137"/>
                <a:gd name="connsiteX11" fmla="*/ 279308 w 861199"/>
                <a:gd name="connsiteY11" fmla="*/ 258625 h 724137"/>
                <a:gd name="connsiteX12" fmla="*/ 249382 w 861199"/>
                <a:gd name="connsiteY12" fmla="*/ 245324 h 724137"/>
                <a:gd name="connsiteX13" fmla="*/ 182880 w 861199"/>
                <a:gd name="connsiteY13" fmla="*/ 271925 h 724137"/>
                <a:gd name="connsiteX14" fmla="*/ 109728 w 861199"/>
                <a:gd name="connsiteY14" fmla="*/ 271925 h 724137"/>
                <a:gd name="connsiteX15" fmla="*/ 46552 w 861199"/>
                <a:gd name="connsiteY15" fmla="*/ 232024 h 724137"/>
                <a:gd name="connsiteX16" fmla="*/ 1 w 861199"/>
                <a:gd name="connsiteY16" fmla="*/ 185473 h 724137"/>
                <a:gd name="connsiteX17" fmla="*/ 0 w 861199"/>
                <a:gd name="connsiteY17" fmla="*/ 142247 h 724137"/>
                <a:gd name="connsiteX18" fmla="*/ 33251 w 861199"/>
                <a:gd name="connsiteY18" fmla="*/ 125621 h 724137"/>
                <a:gd name="connsiteX19" fmla="*/ 36576 w 861199"/>
                <a:gd name="connsiteY19" fmla="*/ 62444 h 724137"/>
                <a:gd name="connsiteX20" fmla="*/ 63177 w 861199"/>
                <a:gd name="connsiteY20" fmla="*/ 62444 h 724137"/>
                <a:gd name="connsiteX21" fmla="*/ 129679 w 861199"/>
                <a:gd name="connsiteY21" fmla="*/ 35844 h 724137"/>
                <a:gd name="connsiteX22" fmla="*/ 179555 w 861199"/>
                <a:gd name="connsiteY22" fmla="*/ 65769 h 724137"/>
                <a:gd name="connsiteX23" fmla="*/ 179555 w 861199"/>
                <a:gd name="connsiteY23" fmla="*/ 65769 h 724137"/>
                <a:gd name="connsiteX24" fmla="*/ 259357 w 861199"/>
                <a:gd name="connsiteY24" fmla="*/ 39169 h 724137"/>
                <a:gd name="connsiteX25" fmla="*/ 279308 w 861199"/>
                <a:gd name="connsiteY25" fmla="*/ 35844 h 724137"/>
                <a:gd name="connsiteX26" fmla="*/ 282633 w 861199"/>
                <a:gd name="connsiteY26" fmla="*/ 32519 h 724137"/>
                <a:gd name="connsiteX27" fmla="*/ 305909 w 861199"/>
                <a:gd name="connsiteY27" fmla="*/ 55794 h 724137"/>
                <a:gd name="connsiteX28" fmla="*/ 295933 w 861199"/>
                <a:gd name="connsiteY28" fmla="*/ 69095 h 724137"/>
                <a:gd name="connsiteX29" fmla="*/ 350964 w 861199"/>
                <a:gd name="connsiteY29" fmla="*/ 39169 h 724137"/>
                <a:gd name="connsiteX30" fmla="*/ 380190 w 861199"/>
                <a:gd name="connsiteY30" fmla="*/ 0 h 724137"/>
                <a:gd name="connsiteX31" fmla="*/ 455538 w 861199"/>
                <a:gd name="connsiteY31" fmla="*/ 9243 h 724137"/>
                <a:gd name="connsiteX32" fmla="*/ 522040 w 861199"/>
                <a:gd name="connsiteY32" fmla="*/ 12568 h 724137"/>
                <a:gd name="connsiteX33" fmla="*/ 625117 w 861199"/>
                <a:gd name="connsiteY33" fmla="*/ 45819 h 724137"/>
                <a:gd name="connsiteX34" fmla="*/ 668344 w 861199"/>
                <a:gd name="connsiteY34" fmla="*/ 49144 h 724137"/>
                <a:gd name="connsiteX35" fmla="*/ 701594 w 861199"/>
                <a:gd name="connsiteY35" fmla="*/ 89045 h 724137"/>
                <a:gd name="connsiteX36" fmla="*/ 701594 w 861199"/>
                <a:gd name="connsiteY36" fmla="*/ 89045 h 724137"/>
                <a:gd name="connsiteX37" fmla="*/ 734845 w 861199"/>
                <a:gd name="connsiteY37" fmla="*/ 152222 h 724137"/>
                <a:gd name="connsiteX38" fmla="*/ 728195 w 861199"/>
                <a:gd name="connsiteY38" fmla="*/ 172172 h 724137"/>
                <a:gd name="connsiteX39" fmla="*/ 758121 w 861199"/>
                <a:gd name="connsiteY39" fmla="*/ 185473 h 724137"/>
                <a:gd name="connsiteX40" fmla="*/ 794697 w 861199"/>
                <a:gd name="connsiteY40" fmla="*/ 222049 h 724137"/>
                <a:gd name="connsiteX41" fmla="*/ 847898 w 861199"/>
                <a:gd name="connsiteY41" fmla="*/ 258625 h 724137"/>
                <a:gd name="connsiteX42" fmla="*/ 831273 w 861199"/>
                <a:gd name="connsiteY42" fmla="*/ 375003 h 724137"/>
                <a:gd name="connsiteX43" fmla="*/ 861199 w 861199"/>
                <a:gd name="connsiteY43" fmla="*/ 404929 h 724137"/>
                <a:gd name="connsiteX44" fmla="*/ 857874 w 861199"/>
                <a:gd name="connsiteY44" fmla="*/ 441505 h 724137"/>
                <a:gd name="connsiteX45" fmla="*/ 857874 w 861199"/>
                <a:gd name="connsiteY45" fmla="*/ 441505 h 724137"/>
                <a:gd name="connsiteX46" fmla="*/ 774746 w 861199"/>
                <a:gd name="connsiteY46" fmla="*/ 451480 h 724137"/>
                <a:gd name="connsiteX47" fmla="*/ 741496 w 861199"/>
                <a:gd name="connsiteY47" fmla="*/ 564533 h 724137"/>
                <a:gd name="connsiteX48" fmla="*/ 784722 w 861199"/>
                <a:gd name="connsiteY48" fmla="*/ 617735 h 724137"/>
                <a:gd name="connsiteX49" fmla="*/ 764771 w 861199"/>
                <a:gd name="connsiteY49" fmla="*/ 650985 h 724137"/>
                <a:gd name="connsiteX50" fmla="*/ 714895 w 861199"/>
                <a:gd name="connsiteY50" fmla="*/ 660961 h 724137"/>
                <a:gd name="connsiteX51" fmla="*/ 681644 w 861199"/>
                <a:gd name="connsiteY51" fmla="*/ 680911 h 724137"/>
                <a:gd name="connsiteX52" fmla="*/ 681644 w 861199"/>
                <a:gd name="connsiteY52" fmla="*/ 724137 h 724137"/>
                <a:gd name="connsiteX53" fmla="*/ 658368 w 861199"/>
                <a:gd name="connsiteY53" fmla="*/ 714162 h 724137"/>
                <a:gd name="connsiteX54" fmla="*/ 615142 w 861199"/>
                <a:gd name="connsiteY54" fmla="*/ 694212 h 724137"/>
                <a:gd name="connsiteX55" fmla="*/ 638418 w 861199"/>
                <a:gd name="connsiteY55" fmla="*/ 621060 h 724137"/>
                <a:gd name="connsiteX56" fmla="*/ 621792 w 861199"/>
                <a:gd name="connsiteY56" fmla="*/ 587809 h 724137"/>
                <a:gd name="connsiteX57" fmla="*/ 571884 w 861199"/>
                <a:gd name="connsiteY57" fmla="*/ 560111 h 724137"/>
                <a:gd name="connsiteX58" fmla="*/ 571916 w 861199"/>
                <a:gd name="connsiteY58" fmla="*/ 511332 h 724137"/>
                <a:gd name="connsiteX59" fmla="*/ 591866 w 861199"/>
                <a:gd name="connsiteY59" fmla="*/ 498031 h 724137"/>
                <a:gd name="connsiteX60" fmla="*/ 574294 w 861199"/>
                <a:gd name="connsiteY60" fmla="*/ 429937 h 724137"/>
                <a:gd name="connsiteX61" fmla="*/ 611483 w 861199"/>
                <a:gd name="connsiteY61" fmla="*/ 398214 h 724137"/>
                <a:gd name="connsiteX62" fmla="*/ 628442 w 861199"/>
                <a:gd name="connsiteY62" fmla="*/ 408254 h 724137"/>
                <a:gd name="connsiteX63" fmla="*/ 557486 w 861199"/>
                <a:gd name="connsiteY63" fmla="*/ 400871 h 724137"/>
                <a:gd name="connsiteX64" fmla="*/ 520210 w 861199"/>
                <a:gd name="connsiteY64" fmla="*/ 368353 h 724137"/>
                <a:gd name="connsiteX65" fmla="*/ 498764 w 861199"/>
                <a:gd name="connsiteY65" fmla="*/ 408254 h 724137"/>
                <a:gd name="connsiteX66" fmla="*/ 564201 w 861199"/>
                <a:gd name="connsiteY66" fmla="*/ 476251 h 724137"/>
                <a:gd name="connsiteX67" fmla="*/ 518714 w 861199"/>
                <a:gd name="connsiteY67" fmla="*/ 527957 h 724137"/>
                <a:gd name="connsiteX68" fmla="*/ 541743 w 861199"/>
                <a:gd name="connsiteY68" fmla="*/ 515754 h 724137"/>
                <a:gd name="connsiteX69" fmla="*/ 485464 w 861199"/>
                <a:gd name="connsiteY69" fmla="*/ 547908 h 724137"/>
                <a:gd name="connsiteX70" fmla="*/ 448888 w 861199"/>
                <a:gd name="connsiteY70" fmla="*/ 571183 h 724137"/>
                <a:gd name="connsiteX71" fmla="*/ 432262 w 861199"/>
                <a:gd name="connsiteY71" fmla="*/ 591134 h 724137"/>
                <a:gd name="connsiteX72" fmla="*/ 395686 w 861199"/>
                <a:gd name="connsiteY72" fmla="*/ 604434 h 724137"/>
                <a:gd name="connsiteX73" fmla="*/ 365760 w 861199"/>
                <a:gd name="connsiteY73" fmla="*/ 637685 h 724137"/>
                <a:gd name="connsiteX74" fmla="*/ 292608 w 861199"/>
                <a:gd name="connsiteY74" fmla="*/ 634360 h 724137"/>
                <a:gd name="connsiteX75" fmla="*/ 209481 w 861199"/>
                <a:gd name="connsiteY75"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9852 w 861199"/>
                <a:gd name="connsiteY5" fmla="*/ 368353 h 724137"/>
                <a:gd name="connsiteX6" fmla="*/ 59852 w 861199"/>
                <a:gd name="connsiteY6" fmla="*/ 331777 h 724137"/>
                <a:gd name="connsiteX7" fmla="*/ 83128 w 861199"/>
                <a:gd name="connsiteY7" fmla="*/ 355052 h 724137"/>
                <a:gd name="connsiteX8" fmla="*/ 146304 w 861199"/>
                <a:gd name="connsiteY8" fmla="*/ 361703 h 724137"/>
                <a:gd name="connsiteX9" fmla="*/ 219456 w 861199"/>
                <a:gd name="connsiteY9" fmla="*/ 331777 h 724137"/>
                <a:gd name="connsiteX10" fmla="*/ 262682 w 861199"/>
                <a:gd name="connsiteY10" fmla="*/ 285225 h 724137"/>
                <a:gd name="connsiteX11" fmla="*/ 279308 w 861199"/>
                <a:gd name="connsiteY11" fmla="*/ 258625 h 724137"/>
                <a:gd name="connsiteX12" fmla="*/ 249382 w 861199"/>
                <a:gd name="connsiteY12" fmla="*/ 245324 h 724137"/>
                <a:gd name="connsiteX13" fmla="*/ 182880 w 861199"/>
                <a:gd name="connsiteY13" fmla="*/ 271925 h 724137"/>
                <a:gd name="connsiteX14" fmla="*/ 109728 w 861199"/>
                <a:gd name="connsiteY14" fmla="*/ 271925 h 724137"/>
                <a:gd name="connsiteX15" fmla="*/ 46552 w 861199"/>
                <a:gd name="connsiteY15" fmla="*/ 232024 h 724137"/>
                <a:gd name="connsiteX16" fmla="*/ 1 w 861199"/>
                <a:gd name="connsiteY16" fmla="*/ 185473 h 724137"/>
                <a:gd name="connsiteX17" fmla="*/ 0 w 861199"/>
                <a:gd name="connsiteY17" fmla="*/ 142247 h 724137"/>
                <a:gd name="connsiteX18" fmla="*/ 33251 w 861199"/>
                <a:gd name="connsiteY18" fmla="*/ 125621 h 724137"/>
                <a:gd name="connsiteX19" fmla="*/ 36576 w 861199"/>
                <a:gd name="connsiteY19" fmla="*/ 62444 h 724137"/>
                <a:gd name="connsiteX20" fmla="*/ 63177 w 861199"/>
                <a:gd name="connsiteY20" fmla="*/ 62444 h 724137"/>
                <a:gd name="connsiteX21" fmla="*/ 129679 w 861199"/>
                <a:gd name="connsiteY21" fmla="*/ 35844 h 724137"/>
                <a:gd name="connsiteX22" fmla="*/ 179555 w 861199"/>
                <a:gd name="connsiteY22" fmla="*/ 65769 h 724137"/>
                <a:gd name="connsiteX23" fmla="*/ 179555 w 861199"/>
                <a:gd name="connsiteY23" fmla="*/ 65769 h 724137"/>
                <a:gd name="connsiteX24" fmla="*/ 259357 w 861199"/>
                <a:gd name="connsiteY24" fmla="*/ 39169 h 724137"/>
                <a:gd name="connsiteX25" fmla="*/ 279308 w 861199"/>
                <a:gd name="connsiteY25" fmla="*/ 35844 h 724137"/>
                <a:gd name="connsiteX26" fmla="*/ 282633 w 861199"/>
                <a:gd name="connsiteY26" fmla="*/ 32519 h 724137"/>
                <a:gd name="connsiteX27" fmla="*/ 305909 w 861199"/>
                <a:gd name="connsiteY27" fmla="*/ 55794 h 724137"/>
                <a:gd name="connsiteX28" fmla="*/ 295933 w 861199"/>
                <a:gd name="connsiteY28" fmla="*/ 69095 h 724137"/>
                <a:gd name="connsiteX29" fmla="*/ 350964 w 861199"/>
                <a:gd name="connsiteY29" fmla="*/ 39169 h 724137"/>
                <a:gd name="connsiteX30" fmla="*/ 380190 w 861199"/>
                <a:gd name="connsiteY30" fmla="*/ 0 h 724137"/>
                <a:gd name="connsiteX31" fmla="*/ 455538 w 861199"/>
                <a:gd name="connsiteY31" fmla="*/ 9243 h 724137"/>
                <a:gd name="connsiteX32" fmla="*/ 522040 w 861199"/>
                <a:gd name="connsiteY32" fmla="*/ 12568 h 724137"/>
                <a:gd name="connsiteX33" fmla="*/ 625117 w 861199"/>
                <a:gd name="connsiteY33" fmla="*/ 45819 h 724137"/>
                <a:gd name="connsiteX34" fmla="*/ 668344 w 861199"/>
                <a:gd name="connsiteY34" fmla="*/ 49144 h 724137"/>
                <a:gd name="connsiteX35" fmla="*/ 701594 w 861199"/>
                <a:gd name="connsiteY35" fmla="*/ 89045 h 724137"/>
                <a:gd name="connsiteX36" fmla="*/ 701594 w 861199"/>
                <a:gd name="connsiteY36" fmla="*/ 89045 h 724137"/>
                <a:gd name="connsiteX37" fmla="*/ 734845 w 861199"/>
                <a:gd name="connsiteY37" fmla="*/ 152222 h 724137"/>
                <a:gd name="connsiteX38" fmla="*/ 728195 w 861199"/>
                <a:gd name="connsiteY38" fmla="*/ 172172 h 724137"/>
                <a:gd name="connsiteX39" fmla="*/ 758121 w 861199"/>
                <a:gd name="connsiteY39" fmla="*/ 185473 h 724137"/>
                <a:gd name="connsiteX40" fmla="*/ 794697 w 861199"/>
                <a:gd name="connsiteY40" fmla="*/ 222049 h 724137"/>
                <a:gd name="connsiteX41" fmla="*/ 847898 w 861199"/>
                <a:gd name="connsiteY41" fmla="*/ 258625 h 724137"/>
                <a:gd name="connsiteX42" fmla="*/ 831273 w 861199"/>
                <a:gd name="connsiteY42" fmla="*/ 375003 h 724137"/>
                <a:gd name="connsiteX43" fmla="*/ 861199 w 861199"/>
                <a:gd name="connsiteY43" fmla="*/ 404929 h 724137"/>
                <a:gd name="connsiteX44" fmla="*/ 857874 w 861199"/>
                <a:gd name="connsiteY44" fmla="*/ 441505 h 724137"/>
                <a:gd name="connsiteX45" fmla="*/ 857874 w 861199"/>
                <a:gd name="connsiteY45" fmla="*/ 441505 h 724137"/>
                <a:gd name="connsiteX46" fmla="*/ 774746 w 861199"/>
                <a:gd name="connsiteY46" fmla="*/ 451480 h 724137"/>
                <a:gd name="connsiteX47" fmla="*/ 741496 w 861199"/>
                <a:gd name="connsiteY47" fmla="*/ 564533 h 724137"/>
                <a:gd name="connsiteX48" fmla="*/ 784722 w 861199"/>
                <a:gd name="connsiteY48" fmla="*/ 617735 h 724137"/>
                <a:gd name="connsiteX49" fmla="*/ 764771 w 861199"/>
                <a:gd name="connsiteY49" fmla="*/ 650985 h 724137"/>
                <a:gd name="connsiteX50" fmla="*/ 714895 w 861199"/>
                <a:gd name="connsiteY50" fmla="*/ 660961 h 724137"/>
                <a:gd name="connsiteX51" fmla="*/ 681644 w 861199"/>
                <a:gd name="connsiteY51" fmla="*/ 680911 h 724137"/>
                <a:gd name="connsiteX52" fmla="*/ 681644 w 861199"/>
                <a:gd name="connsiteY52" fmla="*/ 724137 h 724137"/>
                <a:gd name="connsiteX53" fmla="*/ 658368 w 861199"/>
                <a:gd name="connsiteY53" fmla="*/ 714162 h 724137"/>
                <a:gd name="connsiteX54" fmla="*/ 615142 w 861199"/>
                <a:gd name="connsiteY54" fmla="*/ 694212 h 724137"/>
                <a:gd name="connsiteX55" fmla="*/ 638418 w 861199"/>
                <a:gd name="connsiteY55" fmla="*/ 621060 h 724137"/>
                <a:gd name="connsiteX56" fmla="*/ 621792 w 861199"/>
                <a:gd name="connsiteY56" fmla="*/ 587809 h 724137"/>
                <a:gd name="connsiteX57" fmla="*/ 571884 w 861199"/>
                <a:gd name="connsiteY57" fmla="*/ 560111 h 724137"/>
                <a:gd name="connsiteX58" fmla="*/ 571916 w 861199"/>
                <a:gd name="connsiteY58" fmla="*/ 511332 h 724137"/>
                <a:gd name="connsiteX59" fmla="*/ 591866 w 861199"/>
                <a:gd name="connsiteY59" fmla="*/ 498031 h 724137"/>
                <a:gd name="connsiteX60" fmla="*/ 574294 w 861199"/>
                <a:gd name="connsiteY60" fmla="*/ 429937 h 724137"/>
                <a:gd name="connsiteX61" fmla="*/ 611483 w 861199"/>
                <a:gd name="connsiteY61" fmla="*/ 398214 h 724137"/>
                <a:gd name="connsiteX62" fmla="*/ 628442 w 861199"/>
                <a:gd name="connsiteY62" fmla="*/ 408254 h 724137"/>
                <a:gd name="connsiteX63" fmla="*/ 557486 w 861199"/>
                <a:gd name="connsiteY63" fmla="*/ 400871 h 724137"/>
                <a:gd name="connsiteX64" fmla="*/ 520210 w 861199"/>
                <a:gd name="connsiteY64" fmla="*/ 368353 h 724137"/>
                <a:gd name="connsiteX65" fmla="*/ 498764 w 861199"/>
                <a:gd name="connsiteY65" fmla="*/ 408254 h 724137"/>
                <a:gd name="connsiteX66" fmla="*/ 564201 w 861199"/>
                <a:gd name="connsiteY66" fmla="*/ 476251 h 724137"/>
                <a:gd name="connsiteX67" fmla="*/ 518714 w 861199"/>
                <a:gd name="connsiteY67" fmla="*/ 527957 h 724137"/>
                <a:gd name="connsiteX68" fmla="*/ 541743 w 861199"/>
                <a:gd name="connsiteY68" fmla="*/ 515754 h 724137"/>
                <a:gd name="connsiteX69" fmla="*/ 485464 w 861199"/>
                <a:gd name="connsiteY69" fmla="*/ 547908 h 724137"/>
                <a:gd name="connsiteX70" fmla="*/ 448888 w 861199"/>
                <a:gd name="connsiteY70" fmla="*/ 571183 h 724137"/>
                <a:gd name="connsiteX71" fmla="*/ 432262 w 861199"/>
                <a:gd name="connsiteY71" fmla="*/ 591134 h 724137"/>
                <a:gd name="connsiteX72" fmla="*/ 401605 w 861199"/>
                <a:gd name="connsiteY72" fmla="*/ 616271 h 724137"/>
                <a:gd name="connsiteX73" fmla="*/ 365760 w 861199"/>
                <a:gd name="connsiteY73" fmla="*/ 637685 h 724137"/>
                <a:gd name="connsiteX74" fmla="*/ 292608 w 861199"/>
                <a:gd name="connsiteY74" fmla="*/ 634360 h 724137"/>
                <a:gd name="connsiteX75" fmla="*/ 209481 w 861199"/>
                <a:gd name="connsiteY75"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9852 w 861199"/>
                <a:gd name="connsiteY5" fmla="*/ 368353 h 724137"/>
                <a:gd name="connsiteX6" fmla="*/ 59852 w 861199"/>
                <a:gd name="connsiteY6" fmla="*/ 331777 h 724137"/>
                <a:gd name="connsiteX7" fmla="*/ 44658 w 861199"/>
                <a:gd name="connsiteY7" fmla="*/ 340256 h 724137"/>
                <a:gd name="connsiteX8" fmla="*/ 146304 w 861199"/>
                <a:gd name="connsiteY8" fmla="*/ 361703 h 724137"/>
                <a:gd name="connsiteX9" fmla="*/ 219456 w 861199"/>
                <a:gd name="connsiteY9" fmla="*/ 331777 h 724137"/>
                <a:gd name="connsiteX10" fmla="*/ 262682 w 861199"/>
                <a:gd name="connsiteY10" fmla="*/ 285225 h 724137"/>
                <a:gd name="connsiteX11" fmla="*/ 279308 w 861199"/>
                <a:gd name="connsiteY11" fmla="*/ 258625 h 724137"/>
                <a:gd name="connsiteX12" fmla="*/ 249382 w 861199"/>
                <a:gd name="connsiteY12" fmla="*/ 245324 h 724137"/>
                <a:gd name="connsiteX13" fmla="*/ 182880 w 861199"/>
                <a:gd name="connsiteY13" fmla="*/ 271925 h 724137"/>
                <a:gd name="connsiteX14" fmla="*/ 109728 w 861199"/>
                <a:gd name="connsiteY14" fmla="*/ 271925 h 724137"/>
                <a:gd name="connsiteX15" fmla="*/ 46552 w 861199"/>
                <a:gd name="connsiteY15" fmla="*/ 232024 h 724137"/>
                <a:gd name="connsiteX16" fmla="*/ 1 w 861199"/>
                <a:gd name="connsiteY16" fmla="*/ 185473 h 724137"/>
                <a:gd name="connsiteX17" fmla="*/ 0 w 861199"/>
                <a:gd name="connsiteY17" fmla="*/ 142247 h 724137"/>
                <a:gd name="connsiteX18" fmla="*/ 33251 w 861199"/>
                <a:gd name="connsiteY18" fmla="*/ 125621 h 724137"/>
                <a:gd name="connsiteX19" fmla="*/ 36576 w 861199"/>
                <a:gd name="connsiteY19" fmla="*/ 62444 h 724137"/>
                <a:gd name="connsiteX20" fmla="*/ 63177 w 861199"/>
                <a:gd name="connsiteY20" fmla="*/ 62444 h 724137"/>
                <a:gd name="connsiteX21" fmla="*/ 129679 w 861199"/>
                <a:gd name="connsiteY21" fmla="*/ 35844 h 724137"/>
                <a:gd name="connsiteX22" fmla="*/ 179555 w 861199"/>
                <a:gd name="connsiteY22" fmla="*/ 65769 h 724137"/>
                <a:gd name="connsiteX23" fmla="*/ 179555 w 861199"/>
                <a:gd name="connsiteY23" fmla="*/ 65769 h 724137"/>
                <a:gd name="connsiteX24" fmla="*/ 259357 w 861199"/>
                <a:gd name="connsiteY24" fmla="*/ 39169 h 724137"/>
                <a:gd name="connsiteX25" fmla="*/ 279308 w 861199"/>
                <a:gd name="connsiteY25" fmla="*/ 35844 h 724137"/>
                <a:gd name="connsiteX26" fmla="*/ 282633 w 861199"/>
                <a:gd name="connsiteY26" fmla="*/ 32519 h 724137"/>
                <a:gd name="connsiteX27" fmla="*/ 305909 w 861199"/>
                <a:gd name="connsiteY27" fmla="*/ 55794 h 724137"/>
                <a:gd name="connsiteX28" fmla="*/ 295933 w 861199"/>
                <a:gd name="connsiteY28" fmla="*/ 69095 h 724137"/>
                <a:gd name="connsiteX29" fmla="*/ 350964 w 861199"/>
                <a:gd name="connsiteY29" fmla="*/ 39169 h 724137"/>
                <a:gd name="connsiteX30" fmla="*/ 380190 w 861199"/>
                <a:gd name="connsiteY30" fmla="*/ 0 h 724137"/>
                <a:gd name="connsiteX31" fmla="*/ 455538 w 861199"/>
                <a:gd name="connsiteY31" fmla="*/ 9243 h 724137"/>
                <a:gd name="connsiteX32" fmla="*/ 522040 w 861199"/>
                <a:gd name="connsiteY32" fmla="*/ 12568 h 724137"/>
                <a:gd name="connsiteX33" fmla="*/ 625117 w 861199"/>
                <a:gd name="connsiteY33" fmla="*/ 45819 h 724137"/>
                <a:gd name="connsiteX34" fmla="*/ 668344 w 861199"/>
                <a:gd name="connsiteY34" fmla="*/ 49144 h 724137"/>
                <a:gd name="connsiteX35" fmla="*/ 701594 w 861199"/>
                <a:gd name="connsiteY35" fmla="*/ 89045 h 724137"/>
                <a:gd name="connsiteX36" fmla="*/ 701594 w 861199"/>
                <a:gd name="connsiteY36" fmla="*/ 89045 h 724137"/>
                <a:gd name="connsiteX37" fmla="*/ 734845 w 861199"/>
                <a:gd name="connsiteY37" fmla="*/ 152222 h 724137"/>
                <a:gd name="connsiteX38" fmla="*/ 728195 w 861199"/>
                <a:gd name="connsiteY38" fmla="*/ 172172 h 724137"/>
                <a:gd name="connsiteX39" fmla="*/ 758121 w 861199"/>
                <a:gd name="connsiteY39" fmla="*/ 185473 h 724137"/>
                <a:gd name="connsiteX40" fmla="*/ 794697 w 861199"/>
                <a:gd name="connsiteY40" fmla="*/ 222049 h 724137"/>
                <a:gd name="connsiteX41" fmla="*/ 847898 w 861199"/>
                <a:gd name="connsiteY41" fmla="*/ 258625 h 724137"/>
                <a:gd name="connsiteX42" fmla="*/ 831273 w 861199"/>
                <a:gd name="connsiteY42" fmla="*/ 375003 h 724137"/>
                <a:gd name="connsiteX43" fmla="*/ 861199 w 861199"/>
                <a:gd name="connsiteY43" fmla="*/ 404929 h 724137"/>
                <a:gd name="connsiteX44" fmla="*/ 857874 w 861199"/>
                <a:gd name="connsiteY44" fmla="*/ 441505 h 724137"/>
                <a:gd name="connsiteX45" fmla="*/ 857874 w 861199"/>
                <a:gd name="connsiteY45" fmla="*/ 441505 h 724137"/>
                <a:gd name="connsiteX46" fmla="*/ 774746 w 861199"/>
                <a:gd name="connsiteY46" fmla="*/ 451480 h 724137"/>
                <a:gd name="connsiteX47" fmla="*/ 741496 w 861199"/>
                <a:gd name="connsiteY47" fmla="*/ 564533 h 724137"/>
                <a:gd name="connsiteX48" fmla="*/ 784722 w 861199"/>
                <a:gd name="connsiteY48" fmla="*/ 617735 h 724137"/>
                <a:gd name="connsiteX49" fmla="*/ 764771 w 861199"/>
                <a:gd name="connsiteY49" fmla="*/ 650985 h 724137"/>
                <a:gd name="connsiteX50" fmla="*/ 714895 w 861199"/>
                <a:gd name="connsiteY50" fmla="*/ 660961 h 724137"/>
                <a:gd name="connsiteX51" fmla="*/ 681644 w 861199"/>
                <a:gd name="connsiteY51" fmla="*/ 680911 h 724137"/>
                <a:gd name="connsiteX52" fmla="*/ 681644 w 861199"/>
                <a:gd name="connsiteY52" fmla="*/ 724137 h 724137"/>
                <a:gd name="connsiteX53" fmla="*/ 658368 w 861199"/>
                <a:gd name="connsiteY53" fmla="*/ 714162 h 724137"/>
                <a:gd name="connsiteX54" fmla="*/ 615142 w 861199"/>
                <a:gd name="connsiteY54" fmla="*/ 694212 h 724137"/>
                <a:gd name="connsiteX55" fmla="*/ 638418 w 861199"/>
                <a:gd name="connsiteY55" fmla="*/ 621060 h 724137"/>
                <a:gd name="connsiteX56" fmla="*/ 621792 w 861199"/>
                <a:gd name="connsiteY56" fmla="*/ 587809 h 724137"/>
                <a:gd name="connsiteX57" fmla="*/ 571884 w 861199"/>
                <a:gd name="connsiteY57" fmla="*/ 560111 h 724137"/>
                <a:gd name="connsiteX58" fmla="*/ 571916 w 861199"/>
                <a:gd name="connsiteY58" fmla="*/ 511332 h 724137"/>
                <a:gd name="connsiteX59" fmla="*/ 591866 w 861199"/>
                <a:gd name="connsiteY59" fmla="*/ 498031 h 724137"/>
                <a:gd name="connsiteX60" fmla="*/ 574294 w 861199"/>
                <a:gd name="connsiteY60" fmla="*/ 429937 h 724137"/>
                <a:gd name="connsiteX61" fmla="*/ 611483 w 861199"/>
                <a:gd name="connsiteY61" fmla="*/ 398214 h 724137"/>
                <a:gd name="connsiteX62" fmla="*/ 628442 w 861199"/>
                <a:gd name="connsiteY62" fmla="*/ 408254 h 724137"/>
                <a:gd name="connsiteX63" fmla="*/ 557486 w 861199"/>
                <a:gd name="connsiteY63" fmla="*/ 400871 h 724137"/>
                <a:gd name="connsiteX64" fmla="*/ 520210 w 861199"/>
                <a:gd name="connsiteY64" fmla="*/ 368353 h 724137"/>
                <a:gd name="connsiteX65" fmla="*/ 498764 w 861199"/>
                <a:gd name="connsiteY65" fmla="*/ 408254 h 724137"/>
                <a:gd name="connsiteX66" fmla="*/ 564201 w 861199"/>
                <a:gd name="connsiteY66" fmla="*/ 476251 h 724137"/>
                <a:gd name="connsiteX67" fmla="*/ 518714 w 861199"/>
                <a:gd name="connsiteY67" fmla="*/ 527957 h 724137"/>
                <a:gd name="connsiteX68" fmla="*/ 541743 w 861199"/>
                <a:gd name="connsiteY68" fmla="*/ 515754 h 724137"/>
                <a:gd name="connsiteX69" fmla="*/ 485464 w 861199"/>
                <a:gd name="connsiteY69" fmla="*/ 547908 h 724137"/>
                <a:gd name="connsiteX70" fmla="*/ 448888 w 861199"/>
                <a:gd name="connsiteY70" fmla="*/ 571183 h 724137"/>
                <a:gd name="connsiteX71" fmla="*/ 432262 w 861199"/>
                <a:gd name="connsiteY71" fmla="*/ 591134 h 724137"/>
                <a:gd name="connsiteX72" fmla="*/ 401605 w 861199"/>
                <a:gd name="connsiteY72" fmla="*/ 616271 h 724137"/>
                <a:gd name="connsiteX73" fmla="*/ 365760 w 861199"/>
                <a:gd name="connsiteY73" fmla="*/ 637685 h 724137"/>
                <a:gd name="connsiteX74" fmla="*/ 292608 w 861199"/>
                <a:gd name="connsiteY74" fmla="*/ 634360 h 724137"/>
                <a:gd name="connsiteX75" fmla="*/ 209481 w 861199"/>
                <a:gd name="connsiteY75"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9852 w 861199"/>
                <a:gd name="connsiteY5" fmla="*/ 368353 h 724137"/>
                <a:gd name="connsiteX6" fmla="*/ 59852 w 861199"/>
                <a:gd name="connsiteY6" fmla="*/ 331777 h 724137"/>
                <a:gd name="connsiteX7" fmla="*/ 44658 w 861199"/>
                <a:gd name="connsiteY7" fmla="*/ 340256 h 724137"/>
                <a:gd name="connsiteX8" fmla="*/ 146304 w 861199"/>
                <a:gd name="connsiteY8" fmla="*/ 361703 h 724137"/>
                <a:gd name="connsiteX9" fmla="*/ 219456 w 861199"/>
                <a:gd name="connsiteY9" fmla="*/ 331777 h 724137"/>
                <a:gd name="connsiteX10" fmla="*/ 233090 w 861199"/>
                <a:gd name="connsiteY10" fmla="*/ 288184 h 724137"/>
                <a:gd name="connsiteX11" fmla="*/ 279308 w 861199"/>
                <a:gd name="connsiteY11" fmla="*/ 258625 h 724137"/>
                <a:gd name="connsiteX12" fmla="*/ 249382 w 861199"/>
                <a:gd name="connsiteY12" fmla="*/ 245324 h 724137"/>
                <a:gd name="connsiteX13" fmla="*/ 182880 w 861199"/>
                <a:gd name="connsiteY13" fmla="*/ 271925 h 724137"/>
                <a:gd name="connsiteX14" fmla="*/ 109728 w 861199"/>
                <a:gd name="connsiteY14" fmla="*/ 271925 h 724137"/>
                <a:gd name="connsiteX15" fmla="*/ 46552 w 861199"/>
                <a:gd name="connsiteY15" fmla="*/ 232024 h 724137"/>
                <a:gd name="connsiteX16" fmla="*/ 1 w 861199"/>
                <a:gd name="connsiteY16" fmla="*/ 185473 h 724137"/>
                <a:gd name="connsiteX17" fmla="*/ 0 w 861199"/>
                <a:gd name="connsiteY17" fmla="*/ 142247 h 724137"/>
                <a:gd name="connsiteX18" fmla="*/ 33251 w 861199"/>
                <a:gd name="connsiteY18" fmla="*/ 125621 h 724137"/>
                <a:gd name="connsiteX19" fmla="*/ 36576 w 861199"/>
                <a:gd name="connsiteY19" fmla="*/ 62444 h 724137"/>
                <a:gd name="connsiteX20" fmla="*/ 63177 w 861199"/>
                <a:gd name="connsiteY20" fmla="*/ 62444 h 724137"/>
                <a:gd name="connsiteX21" fmla="*/ 129679 w 861199"/>
                <a:gd name="connsiteY21" fmla="*/ 35844 h 724137"/>
                <a:gd name="connsiteX22" fmla="*/ 179555 w 861199"/>
                <a:gd name="connsiteY22" fmla="*/ 65769 h 724137"/>
                <a:gd name="connsiteX23" fmla="*/ 179555 w 861199"/>
                <a:gd name="connsiteY23" fmla="*/ 65769 h 724137"/>
                <a:gd name="connsiteX24" fmla="*/ 259357 w 861199"/>
                <a:gd name="connsiteY24" fmla="*/ 39169 h 724137"/>
                <a:gd name="connsiteX25" fmla="*/ 279308 w 861199"/>
                <a:gd name="connsiteY25" fmla="*/ 35844 h 724137"/>
                <a:gd name="connsiteX26" fmla="*/ 282633 w 861199"/>
                <a:gd name="connsiteY26" fmla="*/ 32519 h 724137"/>
                <a:gd name="connsiteX27" fmla="*/ 305909 w 861199"/>
                <a:gd name="connsiteY27" fmla="*/ 55794 h 724137"/>
                <a:gd name="connsiteX28" fmla="*/ 295933 w 861199"/>
                <a:gd name="connsiteY28" fmla="*/ 69095 h 724137"/>
                <a:gd name="connsiteX29" fmla="*/ 350964 w 861199"/>
                <a:gd name="connsiteY29" fmla="*/ 39169 h 724137"/>
                <a:gd name="connsiteX30" fmla="*/ 380190 w 861199"/>
                <a:gd name="connsiteY30" fmla="*/ 0 h 724137"/>
                <a:gd name="connsiteX31" fmla="*/ 455538 w 861199"/>
                <a:gd name="connsiteY31" fmla="*/ 9243 h 724137"/>
                <a:gd name="connsiteX32" fmla="*/ 522040 w 861199"/>
                <a:gd name="connsiteY32" fmla="*/ 12568 h 724137"/>
                <a:gd name="connsiteX33" fmla="*/ 625117 w 861199"/>
                <a:gd name="connsiteY33" fmla="*/ 45819 h 724137"/>
                <a:gd name="connsiteX34" fmla="*/ 668344 w 861199"/>
                <a:gd name="connsiteY34" fmla="*/ 49144 h 724137"/>
                <a:gd name="connsiteX35" fmla="*/ 701594 w 861199"/>
                <a:gd name="connsiteY35" fmla="*/ 89045 h 724137"/>
                <a:gd name="connsiteX36" fmla="*/ 701594 w 861199"/>
                <a:gd name="connsiteY36" fmla="*/ 89045 h 724137"/>
                <a:gd name="connsiteX37" fmla="*/ 734845 w 861199"/>
                <a:gd name="connsiteY37" fmla="*/ 152222 h 724137"/>
                <a:gd name="connsiteX38" fmla="*/ 728195 w 861199"/>
                <a:gd name="connsiteY38" fmla="*/ 172172 h 724137"/>
                <a:gd name="connsiteX39" fmla="*/ 758121 w 861199"/>
                <a:gd name="connsiteY39" fmla="*/ 185473 h 724137"/>
                <a:gd name="connsiteX40" fmla="*/ 794697 w 861199"/>
                <a:gd name="connsiteY40" fmla="*/ 222049 h 724137"/>
                <a:gd name="connsiteX41" fmla="*/ 847898 w 861199"/>
                <a:gd name="connsiteY41" fmla="*/ 258625 h 724137"/>
                <a:gd name="connsiteX42" fmla="*/ 831273 w 861199"/>
                <a:gd name="connsiteY42" fmla="*/ 375003 h 724137"/>
                <a:gd name="connsiteX43" fmla="*/ 861199 w 861199"/>
                <a:gd name="connsiteY43" fmla="*/ 404929 h 724137"/>
                <a:gd name="connsiteX44" fmla="*/ 857874 w 861199"/>
                <a:gd name="connsiteY44" fmla="*/ 441505 h 724137"/>
                <a:gd name="connsiteX45" fmla="*/ 857874 w 861199"/>
                <a:gd name="connsiteY45" fmla="*/ 441505 h 724137"/>
                <a:gd name="connsiteX46" fmla="*/ 774746 w 861199"/>
                <a:gd name="connsiteY46" fmla="*/ 451480 h 724137"/>
                <a:gd name="connsiteX47" fmla="*/ 741496 w 861199"/>
                <a:gd name="connsiteY47" fmla="*/ 564533 h 724137"/>
                <a:gd name="connsiteX48" fmla="*/ 784722 w 861199"/>
                <a:gd name="connsiteY48" fmla="*/ 617735 h 724137"/>
                <a:gd name="connsiteX49" fmla="*/ 764771 w 861199"/>
                <a:gd name="connsiteY49" fmla="*/ 650985 h 724137"/>
                <a:gd name="connsiteX50" fmla="*/ 714895 w 861199"/>
                <a:gd name="connsiteY50" fmla="*/ 660961 h 724137"/>
                <a:gd name="connsiteX51" fmla="*/ 681644 w 861199"/>
                <a:gd name="connsiteY51" fmla="*/ 680911 h 724137"/>
                <a:gd name="connsiteX52" fmla="*/ 681644 w 861199"/>
                <a:gd name="connsiteY52" fmla="*/ 724137 h 724137"/>
                <a:gd name="connsiteX53" fmla="*/ 658368 w 861199"/>
                <a:gd name="connsiteY53" fmla="*/ 714162 h 724137"/>
                <a:gd name="connsiteX54" fmla="*/ 615142 w 861199"/>
                <a:gd name="connsiteY54" fmla="*/ 694212 h 724137"/>
                <a:gd name="connsiteX55" fmla="*/ 638418 w 861199"/>
                <a:gd name="connsiteY55" fmla="*/ 621060 h 724137"/>
                <a:gd name="connsiteX56" fmla="*/ 621792 w 861199"/>
                <a:gd name="connsiteY56" fmla="*/ 587809 h 724137"/>
                <a:gd name="connsiteX57" fmla="*/ 571884 w 861199"/>
                <a:gd name="connsiteY57" fmla="*/ 560111 h 724137"/>
                <a:gd name="connsiteX58" fmla="*/ 571916 w 861199"/>
                <a:gd name="connsiteY58" fmla="*/ 511332 h 724137"/>
                <a:gd name="connsiteX59" fmla="*/ 591866 w 861199"/>
                <a:gd name="connsiteY59" fmla="*/ 498031 h 724137"/>
                <a:gd name="connsiteX60" fmla="*/ 574294 w 861199"/>
                <a:gd name="connsiteY60" fmla="*/ 429937 h 724137"/>
                <a:gd name="connsiteX61" fmla="*/ 611483 w 861199"/>
                <a:gd name="connsiteY61" fmla="*/ 398214 h 724137"/>
                <a:gd name="connsiteX62" fmla="*/ 628442 w 861199"/>
                <a:gd name="connsiteY62" fmla="*/ 408254 h 724137"/>
                <a:gd name="connsiteX63" fmla="*/ 557486 w 861199"/>
                <a:gd name="connsiteY63" fmla="*/ 400871 h 724137"/>
                <a:gd name="connsiteX64" fmla="*/ 520210 w 861199"/>
                <a:gd name="connsiteY64" fmla="*/ 368353 h 724137"/>
                <a:gd name="connsiteX65" fmla="*/ 498764 w 861199"/>
                <a:gd name="connsiteY65" fmla="*/ 408254 h 724137"/>
                <a:gd name="connsiteX66" fmla="*/ 564201 w 861199"/>
                <a:gd name="connsiteY66" fmla="*/ 476251 h 724137"/>
                <a:gd name="connsiteX67" fmla="*/ 518714 w 861199"/>
                <a:gd name="connsiteY67" fmla="*/ 527957 h 724137"/>
                <a:gd name="connsiteX68" fmla="*/ 541743 w 861199"/>
                <a:gd name="connsiteY68" fmla="*/ 515754 h 724137"/>
                <a:gd name="connsiteX69" fmla="*/ 485464 w 861199"/>
                <a:gd name="connsiteY69" fmla="*/ 547908 h 724137"/>
                <a:gd name="connsiteX70" fmla="*/ 448888 w 861199"/>
                <a:gd name="connsiteY70" fmla="*/ 571183 h 724137"/>
                <a:gd name="connsiteX71" fmla="*/ 432262 w 861199"/>
                <a:gd name="connsiteY71" fmla="*/ 591134 h 724137"/>
                <a:gd name="connsiteX72" fmla="*/ 401605 w 861199"/>
                <a:gd name="connsiteY72" fmla="*/ 616271 h 724137"/>
                <a:gd name="connsiteX73" fmla="*/ 365760 w 861199"/>
                <a:gd name="connsiteY73" fmla="*/ 637685 h 724137"/>
                <a:gd name="connsiteX74" fmla="*/ 292608 w 861199"/>
                <a:gd name="connsiteY74" fmla="*/ 634360 h 724137"/>
                <a:gd name="connsiteX75" fmla="*/ 209481 w 861199"/>
                <a:gd name="connsiteY75"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21382 w 861199"/>
                <a:gd name="connsiteY5" fmla="*/ 397946 h 724137"/>
                <a:gd name="connsiteX6" fmla="*/ 59852 w 861199"/>
                <a:gd name="connsiteY6" fmla="*/ 331777 h 724137"/>
                <a:gd name="connsiteX7" fmla="*/ 44658 w 861199"/>
                <a:gd name="connsiteY7" fmla="*/ 340256 h 724137"/>
                <a:gd name="connsiteX8" fmla="*/ 146304 w 861199"/>
                <a:gd name="connsiteY8" fmla="*/ 361703 h 724137"/>
                <a:gd name="connsiteX9" fmla="*/ 219456 w 861199"/>
                <a:gd name="connsiteY9" fmla="*/ 331777 h 724137"/>
                <a:gd name="connsiteX10" fmla="*/ 233090 w 861199"/>
                <a:gd name="connsiteY10" fmla="*/ 288184 h 724137"/>
                <a:gd name="connsiteX11" fmla="*/ 279308 w 861199"/>
                <a:gd name="connsiteY11" fmla="*/ 258625 h 724137"/>
                <a:gd name="connsiteX12" fmla="*/ 249382 w 861199"/>
                <a:gd name="connsiteY12" fmla="*/ 245324 h 724137"/>
                <a:gd name="connsiteX13" fmla="*/ 182880 w 861199"/>
                <a:gd name="connsiteY13" fmla="*/ 271925 h 724137"/>
                <a:gd name="connsiteX14" fmla="*/ 109728 w 861199"/>
                <a:gd name="connsiteY14" fmla="*/ 271925 h 724137"/>
                <a:gd name="connsiteX15" fmla="*/ 46552 w 861199"/>
                <a:gd name="connsiteY15" fmla="*/ 232024 h 724137"/>
                <a:gd name="connsiteX16" fmla="*/ 1 w 861199"/>
                <a:gd name="connsiteY16" fmla="*/ 185473 h 724137"/>
                <a:gd name="connsiteX17" fmla="*/ 0 w 861199"/>
                <a:gd name="connsiteY17" fmla="*/ 142247 h 724137"/>
                <a:gd name="connsiteX18" fmla="*/ 33251 w 861199"/>
                <a:gd name="connsiteY18" fmla="*/ 125621 h 724137"/>
                <a:gd name="connsiteX19" fmla="*/ 36576 w 861199"/>
                <a:gd name="connsiteY19" fmla="*/ 62444 h 724137"/>
                <a:gd name="connsiteX20" fmla="*/ 63177 w 861199"/>
                <a:gd name="connsiteY20" fmla="*/ 62444 h 724137"/>
                <a:gd name="connsiteX21" fmla="*/ 129679 w 861199"/>
                <a:gd name="connsiteY21" fmla="*/ 35844 h 724137"/>
                <a:gd name="connsiteX22" fmla="*/ 179555 w 861199"/>
                <a:gd name="connsiteY22" fmla="*/ 65769 h 724137"/>
                <a:gd name="connsiteX23" fmla="*/ 179555 w 861199"/>
                <a:gd name="connsiteY23" fmla="*/ 65769 h 724137"/>
                <a:gd name="connsiteX24" fmla="*/ 259357 w 861199"/>
                <a:gd name="connsiteY24" fmla="*/ 39169 h 724137"/>
                <a:gd name="connsiteX25" fmla="*/ 279308 w 861199"/>
                <a:gd name="connsiteY25" fmla="*/ 35844 h 724137"/>
                <a:gd name="connsiteX26" fmla="*/ 282633 w 861199"/>
                <a:gd name="connsiteY26" fmla="*/ 32519 h 724137"/>
                <a:gd name="connsiteX27" fmla="*/ 305909 w 861199"/>
                <a:gd name="connsiteY27" fmla="*/ 55794 h 724137"/>
                <a:gd name="connsiteX28" fmla="*/ 295933 w 861199"/>
                <a:gd name="connsiteY28" fmla="*/ 69095 h 724137"/>
                <a:gd name="connsiteX29" fmla="*/ 350964 w 861199"/>
                <a:gd name="connsiteY29" fmla="*/ 39169 h 724137"/>
                <a:gd name="connsiteX30" fmla="*/ 380190 w 861199"/>
                <a:gd name="connsiteY30" fmla="*/ 0 h 724137"/>
                <a:gd name="connsiteX31" fmla="*/ 455538 w 861199"/>
                <a:gd name="connsiteY31" fmla="*/ 9243 h 724137"/>
                <a:gd name="connsiteX32" fmla="*/ 522040 w 861199"/>
                <a:gd name="connsiteY32" fmla="*/ 12568 h 724137"/>
                <a:gd name="connsiteX33" fmla="*/ 625117 w 861199"/>
                <a:gd name="connsiteY33" fmla="*/ 45819 h 724137"/>
                <a:gd name="connsiteX34" fmla="*/ 668344 w 861199"/>
                <a:gd name="connsiteY34" fmla="*/ 49144 h 724137"/>
                <a:gd name="connsiteX35" fmla="*/ 701594 w 861199"/>
                <a:gd name="connsiteY35" fmla="*/ 89045 h 724137"/>
                <a:gd name="connsiteX36" fmla="*/ 701594 w 861199"/>
                <a:gd name="connsiteY36" fmla="*/ 89045 h 724137"/>
                <a:gd name="connsiteX37" fmla="*/ 734845 w 861199"/>
                <a:gd name="connsiteY37" fmla="*/ 152222 h 724137"/>
                <a:gd name="connsiteX38" fmla="*/ 728195 w 861199"/>
                <a:gd name="connsiteY38" fmla="*/ 172172 h 724137"/>
                <a:gd name="connsiteX39" fmla="*/ 758121 w 861199"/>
                <a:gd name="connsiteY39" fmla="*/ 185473 h 724137"/>
                <a:gd name="connsiteX40" fmla="*/ 794697 w 861199"/>
                <a:gd name="connsiteY40" fmla="*/ 222049 h 724137"/>
                <a:gd name="connsiteX41" fmla="*/ 847898 w 861199"/>
                <a:gd name="connsiteY41" fmla="*/ 258625 h 724137"/>
                <a:gd name="connsiteX42" fmla="*/ 831273 w 861199"/>
                <a:gd name="connsiteY42" fmla="*/ 375003 h 724137"/>
                <a:gd name="connsiteX43" fmla="*/ 861199 w 861199"/>
                <a:gd name="connsiteY43" fmla="*/ 404929 h 724137"/>
                <a:gd name="connsiteX44" fmla="*/ 857874 w 861199"/>
                <a:gd name="connsiteY44" fmla="*/ 441505 h 724137"/>
                <a:gd name="connsiteX45" fmla="*/ 857874 w 861199"/>
                <a:gd name="connsiteY45" fmla="*/ 441505 h 724137"/>
                <a:gd name="connsiteX46" fmla="*/ 774746 w 861199"/>
                <a:gd name="connsiteY46" fmla="*/ 451480 h 724137"/>
                <a:gd name="connsiteX47" fmla="*/ 741496 w 861199"/>
                <a:gd name="connsiteY47" fmla="*/ 564533 h 724137"/>
                <a:gd name="connsiteX48" fmla="*/ 784722 w 861199"/>
                <a:gd name="connsiteY48" fmla="*/ 617735 h 724137"/>
                <a:gd name="connsiteX49" fmla="*/ 764771 w 861199"/>
                <a:gd name="connsiteY49" fmla="*/ 650985 h 724137"/>
                <a:gd name="connsiteX50" fmla="*/ 714895 w 861199"/>
                <a:gd name="connsiteY50" fmla="*/ 660961 h 724137"/>
                <a:gd name="connsiteX51" fmla="*/ 681644 w 861199"/>
                <a:gd name="connsiteY51" fmla="*/ 680911 h 724137"/>
                <a:gd name="connsiteX52" fmla="*/ 681644 w 861199"/>
                <a:gd name="connsiteY52" fmla="*/ 724137 h 724137"/>
                <a:gd name="connsiteX53" fmla="*/ 658368 w 861199"/>
                <a:gd name="connsiteY53" fmla="*/ 714162 h 724137"/>
                <a:gd name="connsiteX54" fmla="*/ 615142 w 861199"/>
                <a:gd name="connsiteY54" fmla="*/ 694212 h 724137"/>
                <a:gd name="connsiteX55" fmla="*/ 638418 w 861199"/>
                <a:gd name="connsiteY55" fmla="*/ 621060 h 724137"/>
                <a:gd name="connsiteX56" fmla="*/ 621792 w 861199"/>
                <a:gd name="connsiteY56" fmla="*/ 587809 h 724137"/>
                <a:gd name="connsiteX57" fmla="*/ 571884 w 861199"/>
                <a:gd name="connsiteY57" fmla="*/ 560111 h 724137"/>
                <a:gd name="connsiteX58" fmla="*/ 571916 w 861199"/>
                <a:gd name="connsiteY58" fmla="*/ 511332 h 724137"/>
                <a:gd name="connsiteX59" fmla="*/ 591866 w 861199"/>
                <a:gd name="connsiteY59" fmla="*/ 498031 h 724137"/>
                <a:gd name="connsiteX60" fmla="*/ 574294 w 861199"/>
                <a:gd name="connsiteY60" fmla="*/ 429937 h 724137"/>
                <a:gd name="connsiteX61" fmla="*/ 611483 w 861199"/>
                <a:gd name="connsiteY61" fmla="*/ 398214 h 724137"/>
                <a:gd name="connsiteX62" fmla="*/ 628442 w 861199"/>
                <a:gd name="connsiteY62" fmla="*/ 408254 h 724137"/>
                <a:gd name="connsiteX63" fmla="*/ 557486 w 861199"/>
                <a:gd name="connsiteY63" fmla="*/ 400871 h 724137"/>
                <a:gd name="connsiteX64" fmla="*/ 520210 w 861199"/>
                <a:gd name="connsiteY64" fmla="*/ 368353 h 724137"/>
                <a:gd name="connsiteX65" fmla="*/ 498764 w 861199"/>
                <a:gd name="connsiteY65" fmla="*/ 408254 h 724137"/>
                <a:gd name="connsiteX66" fmla="*/ 564201 w 861199"/>
                <a:gd name="connsiteY66" fmla="*/ 476251 h 724137"/>
                <a:gd name="connsiteX67" fmla="*/ 518714 w 861199"/>
                <a:gd name="connsiteY67" fmla="*/ 527957 h 724137"/>
                <a:gd name="connsiteX68" fmla="*/ 541743 w 861199"/>
                <a:gd name="connsiteY68" fmla="*/ 515754 h 724137"/>
                <a:gd name="connsiteX69" fmla="*/ 485464 w 861199"/>
                <a:gd name="connsiteY69" fmla="*/ 547908 h 724137"/>
                <a:gd name="connsiteX70" fmla="*/ 448888 w 861199"/>
                <a:gd name="connsiteY70" fmla="*/ 571183 h 724137"/>
                <a:gd name="connsiteX71" fmla="*/ 432262 w 861199"/>
                <a:gd name="connsiteY71" fmla="*/ 591134 h 724137"/>
                <a:gd name="connsiteX72" fmla="*/ 401605 w 861199"/>
                <a:gd name="connsiteY72" fmla="*/ 616271 h 724137"/>
                <a:gd name="connsiteX73" fmla="*/ 365760 w 861199"/>
                <a:gd name="connsiteY73" fmla="*/ 637685 h 724137"/>
                <a:gd name="connsiteX74" fmla="*/ 292608 w 861199"/>
                <a:gd name="connsiteY74" fmla="*/ 634360 h 724137"/>
                <a:gd name="connsiteX75" fmla="*/ 209481 w 861199"/>
                <a:gd name="connsiteY75"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21382 w 861199"/>
                <a:gd name="connsiteY5" fmla="*/ 397946 h 724137"/>
                <a:gd name="connsiteX6" fmla="*/ 44658 w 861199"/>
                <a:gd name="connsiteY6" fmla="*/ 340256 h 724137"/>
                <a:gd name="connsiteX7" fmla="*/ 146304 w 861199"/>
                <a:gd name="connsiteY7" fmla="*/ 361703 h 724137"/>
                <a:gd name="connsiteX8" fmla="*/ 219456 w 861199"/>
                <a:gd name="connsiteY8" fmla="*/ 331777 h 724137"/>
                <a:gd name="connsiteX9" fmla="*/ 233090 w 861199"/>
                <a:gd name="connsiteY9" fmla="*/ 288184 h 724137"/>
                <a:gd name="connsiteX10" fmla="*/ 279308 w 861199"/>
                <a:gd name="connsiteY10" fmla="*/ 258625 h 724137"/>
                <a:gd name="connsiteX11" fmla="*/ 249382 w 861199"/>
                <a:gd name="connsiteY11" fmla="*/ 245324 h 724137"/>
                <a:gd name="connsiteX12" fmla="*/ 182880 w 861199"/>
                <a:gd name="connsiteY12" fmla="*/ 271925 h 724137"/>
                <a:gd name="connsiteX13" fmla="*/ 109728 w 861199"/>
                <a:gd name="connsiteY13" fmla="*/ 271925 h 724137"/>
                <a:gd name="connsiteX14" fmla="*/ 46552 w 861199"/>
                <a:gd name="connsiteY14" fmla="*/ 232024 h 724137"/>
                <a:gd name="connsiteX15" fmla="*/ 1 w 861199"/>
                <a:gd name="connsiteY15" fmla="*/ 185473 h 724137"/>
                <a:gd name="connsiteX16" fmla="*/ 0 w 861199"/>
                <a:gd name="connsiteY16" fmla="*/ 142247 h 724137"/>
                <a:gd name="connsiteX17" fmla="*/ 33251 w 861199"/>
                <a:gd name="connsiteY17" fmla="*/ 125621 h 724137"/>
                <a:gd name="connsiteX18" fmla="*/ 36576 w 861199"/>
                <a:gd name="connsiteY18" fmla="*/ 62444 h 724137"/>
                <a:gd name="connsiteX19" fmla="*/ 63177 w 861199"/>
                <a:gd name="connsiteY19" fmla="*/ 62444 h 724137"/>
                <a:gd name="connsiteX20" fmla="*/ 129679 w 861199"/>
                <a:gd name="connsiteY20" fmla="*/ 35844 h 724137"/>
                <a:gd name="connsiteX21" fmla="*/ 179555 w 861199"/>
                <a:gd name="connsiteY21" fmla="*/ 65769 h 724137"/>
                <a:gd name="connsiteX22" fmla="*/ 179555 w 861199"/>
                <a:gd name="connsiteY22" fmla="*/ 65769 h 724137"/>
                <a:gd name="connsiteX23" fmla="*/ 259357 w 861199"/>
                <a:gd name="connsiteY23" fmla="*/ 39169 h 724137"/>
                <a:gd name="connsiteX24" fmla="*/ 279308 w 861199"/>
                <a:gd name="connsiteY24" fmla="*/ 35844 h 724137"/>
                <a:gd name="connsiteX25" fmla="*/ 282633 w 861199"/>
                <a:gd name="connsiteY25" fmla="*/ 32519 h 724137"/>
                <a:gd name="connsiteX26" fmla="*/ 305909 w 861199"/>
                <a:gd name="connsiteY26" fmla="*/ 55794 h 724137"/>
                <a:gd name="connsiteX27" fmla="*/ 295933 w 861199"/>
                <a:gd name="connsiteY27" fmla="*/ 69095 h 724137"/>
                <a:gd name="connsiteX28" fmla="*/ 350964 w 861199"/>
                <a:gd name="connsiteY28" fmla="*/ 39169 h 724137"/>
                <a:gd name="connsiteX29" fmla="*/ 380190 w 861199"/>
                <a:gd name="connsiteY29" fmla="*/ 0 h 724137"/>
                <a:gd name="connsiteX30" fmla="*/ 455538 w 861199"/>
                <a:gd name="connsiteY30" fmla="*/ 9243 h 724137"/>
                <a:gd name="connsiteX31" fmla="*/ 522040 w 861199"/>
                <a:gd name="connsiteY31" fmla="*/ 12568 h 724137"/>
                <a:gd name="connsiteX32" fmla="*/ 625117 w 861199"/>
                <a:gd name="connsiteY32" fmla="*/ 45819 h 724137"/>
                <a:gd name="connsiteX33" fmla="*/ 668344 w 861199"/>
                <a:gd name="connsiteY33" fmla="*/ 49144 h 724137"/>
                <a:gd name="connsiteX34" fmla="*/ 701594 w 861199"/>
                <a:gd name="connsiteY34" fmla="*/ 89045 h 724137"/>
                <a:gd name="connsiteX35" fmla="*/ 701594 w 861199"/>
                <a:gd name="connsiteY35" fmla="*/ 89045 h 724137"/>
                <a:gd name="connsiteX36" fmla="*/ 734845 w 861199"/>
                <a:gd name="connsiteY36" fmla="*/ 152222 h 724137"/>
                <a:gd name="connsiteX37" fmla="*/ 728195 w 861199"/>
                <a:gd name="connsiteY37" fmla="*/ 172172 h 724137"/>
                <a:gd name="connsiteX38" fmla="*/ 758121 w 861199"/>
                <a:gd name="connsiteY38" fmla="*/ 185473 h 724137"/>
                <a:gd name="connsiteX39" fmla="*/ 794697 w 861199"/>
                <a:gd name="connsiteY39" fmla="*/ 222049 h 724137"/>
                <a:gd name="connsiteX40" fmla="*/ 847898 w 861199"/>
                <a:gd name="connsiteY40" fmla="*/ 258625 h 724137"/>
                <a:gd name="connsiteX41" fmla="*/ 831273 w 861199"/>
                <a:gd name="connsiteY41" fmla="*/ 375003 h 724137"/>
                <a:gd name="connsiteX42" fmla="*/ 861199 w 861199"/>
                <a:gd name="connsiteY42" fmla="*/ 404929 h 724137"/>
                <a:gd name="connsiteX43" fmla="*/ 857874 w 861199"/>
                <a:gd name="connsiteY43" fmla="*/ 441505 h 724137"/>
                <a:gd name="connsiteX44" fmla="*/ 857874 w 861199"/>
                <a:gd name="connsiteY44" fmla="*/ 441505 h 724137"/>
                <a:gd name="connsiteX45" fmla="*/ 774746 w 861199"/>
                <a:gd name="connsiteY45" fmla="*/ 451480 h 724137"/>
                <a:gd name="connsiteX46" fmla="*/ 741496 w 861199"/>
                <a:gd name="connsiteY46" fmla="*/ 564533 h 724137"/>
                <a:gd name="connsiteX47" fmla="*/ 784722 w 861199"/>
                <a:gd name="connsiteY47" fmla="*/ 617735 h 724137"/>
                <a:gd name="connsiteX48" fmla="*/ 764771 w 861199"/>
                <a:gd name="connsiteY48" fmla="*/ 650985 h 724137"/>
                <a:gd name="connsiteX49" fmla="*/ 714895 w 861199"/>
                <a:gd name="connsiteY49" fmla="*/ 660961 h 724137"/>
                <a:gd name="connsiteX50" fmla="*/ 681644 w 861199"/>
                <a:gd name="connsiteY50" fmla="*/ 680911 h 724137"/>
                <a:gd name="connsiteX51" fmla="*/ 681644 w 861199"/>
                <a:gd name="connsiteY51" fmla="*/ 724137 h 724137"/>
                <a:gd name="connsiteX52" fmla="*/ 658368 w 861199"/>
                <a:gd name="connsiteY52" fmla="*/ 714162 h 724137"/>
                <a:gd name="connsiteX53" fmla="*/ 615142 w 861199"/>
                <a:gd name="connsiteY53" fmla="*/ 694212 h 724137"/>
                <a:gd name="connsiteX54" fmla="*/ 638418 w 861199"/>
                <a:gd name="connsiteY54" fmla="*/ 621060 h 724137"/>
                <a:gd name="connsiteX55" fmla="*/ 621792 w 861199"/>
                <a:gd name="connsiteY55" fmla="*/ 587809 h 724137"/>
                <a:gd name="connsiteX56" fmla="*/ 571884 w 861199"/>
                <a:gd name="connsiteY56" fmla="*/ 560111 h 724137"/>
                <a:gd name="connsiteX57" fmla="*/ 571916 w 861199"/>
                <a:gd name="connsiteY57" fmla="*/ 511332 h 724137"/>
                <a:gd name="connsiteX58" fmla="*/ 591866 w 861199"/>
                <a:gd name="connsiteY58" fmla="*/ 498031 h 724137"/>
                <a:gd name="connsiteX59" fmla="*/ 574294 w 861199"/>
                <a:gd name="connsiteY59" fmla="*/ 429937 h 724137"/>
                <a:gd name="connsiteX60" fmla="*/ 611483 w 861199"/>
                <a:gd name="connsiteY60" fmla="*/ 398214 h 724137"/>
                <a:gd name="connsiteX61" fmla="*/ 628442 w 861199"/>
                <a:gd name="connsiteY61" fmla="*/ 408254 h 724137"/>
                <a:gd name="connsiteX62" fmla="*/ 557486 w 861199"/>
                <a:gd name="connsiteY62" fmla="*/ 400871 h 724137"/>
                <a:gd name="connsiteX63" fmla="*/ 520210 w 861199"/>
                <a:gd name="connsiteY63" fmla="*/ 368353 h 724137"/>
                <a:gd name="connsiteX64" fmla="*/ 498764 w 861199"/>
                <a:gd name="connsiteY64" fmla="*/ 408254 h 724137"/>
                <a:gd name="connsiteX65" fmla="*/ 564201 w 861199"/>
                <a:gd name="connsiteY65" fmla="*/ 476251 h 724137"/>
                <a:gd name="connsiteX66" fmla="*/ 518714 w 861199"/>
                <a:gd name="connsiteY66" fmla="*/ 527957 h 724137"/>
                <a:gd name="connsiteX67" fmla="*/ 541743 w 861199"/>
                <a:gd name="connsiteY67" fmla="*/ 515754 h 724137"/>
                <a:gd name="connsiteX68" fmla="*/ 485464 w 861199"/>
                <a:gd name="connsiteY68" fmla="*/ 547908 h 724137"/>
                <a:gd name="connsiteX69" fmla="*/ 448888 w 861199"/>
                <a:gd name="connsiteY69" fmla="*/ 571183 h 724137"/>
                <a:gd name="connsiteX70" fmla="*/ 432262 w 861199"/>
                <a:gd name="connsiteY70" fmla="*/ 591134 h 724137"/>
                <a:gd name="connsiteX71" fmla="*/ 401605 w 861199"/>
                <a:gd name="connsiteY71" fmla="*/ 616271 h 724137"/>
                <a:gd name="connsiteX72" fmla="*/ 365760 w 861199"/>
                <a:gd name="connsiteY72" fmla="*/ 637685 h 724137"/>
                <a:gd name="connsiteX73" fmla="*/ 292608 w 861199"/>
                <a:gd name="connsiteY73" fmla="*/ 634360 h 724137"/>
                <a:gd name="connsiteX74" fmla="*/ 209481 w 861199"/>
                <a:gd name="connsiteY74"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21382 w 861199"/>
                <a:gd name="connsiteY5" fmla="*/ 397946 h 724137"/>
                <a:gd name="connsiteX6" fmla="*/ 62414 w 861199"/>
                <a:gd name="connsiteY6" fmla="*/ 316582 h 724137"/>
                <a:gd name="connsiteX7" fmla="*/ 146304 w 861199"/>
                <a:gd name="connsiteY7" fmla="*/ 361703 h 724137"/>
                <a:gd name="connsiteX8" fmla="*/ 219456 w 861199"/>
                <a:gd name="connsiteY8" fmla="*/ 331777 h 724137"/>
                <a:gd name="connsiteX9" fmla="*/ 233090 w 861199"/>
                <a:gd name="connsiteY9" fmla="*/ 288184 h 724137"/>
                <a:gd name="connsiteX10" fmla="*/ 279308 w 861199"/>
                <a:gd name="connsiteY10" fmla="*/ 258625 h 724137"/>
                <a:gd name="connsiteX11" fmla="*/ 249382 w 861199"/>
                <a:gd name="connsiteY11" fmla="*/ 245324 h 724137"/>
                <a:gd name="connsiteX12" fmla="*/ 182880 w 861199"/>
                <a:gd name="connsiteY12" fmla="*/ 271925 h 724137"/>
                <a:gd name="connsiteX13" fmla="*/ 109728 w 861199"/>
                <a:gd name="connsiteY13" fmla="*/ 271925 h 724137"/>
                <a:gd name="connsiteX14" fmla="*/ 46552 w 861199"/>
                <a:gd name="connsiteY14" fmla="*/ 232024 h 724137"/>
                <a:gd name="connsiteX15" fmla="*/ 1 w 861199"/>
                <a:gd name="connsiteY15" fmla="*/ 185473 h 724137"/>
                <a:gd name="connsiteX16" fmla="*/ 0 w 861199"/>
                <a:gd name="connsiteY16" fmla="*/ 142247 h 724137"/>
                <a:gd name="connsiteX17" fmla="*/ 33251 w 861199"/>
                <a:gd name="connsiteY17" fmla="*/ 125621 h 724137"/>
                <a:gd name="connsiteX18" fmla="*/ 36576 w 861199"/>
                <a:gd name="connsiteY18" fmla="*/ 62444 h 724137"/>
                <a:gd name="connsiteX19" fmla="*/ 63177 w 861199"/>
                <a:gd name="connsiteY19" fmla="*/ 62444 h 724137"/>
                <a:gd name="connsiteX20" fmla="*/ 129679 w 861199"/>
                <a:gd name="connsiteY20" fmla="*/ 35844 h 724137"/>
                <a:gd name="connsiteX21" fmla="*/ 179555 w 861199"/>
                <a:gd name="connsiteY21" fmla="*/ 65769 h 724137"/>
                <a:gd name="connsiteX22" fmla="*/ 179555 w 861199"/>
                <a:gd name="connsiteY22" fmla="*/ 65769 h 724137"/>
                <a:gd name="connsiteX23" fmla="*/ 259357 w 861199"/>
                <a:gd name="connsiteY23" fmla="*/ 39169 h 724137"/>
                <a:gd name="connsiteX24" fmla="*/ 279308 w 861199"/>
                <a:gd name="connsiteY24" fmla="*/ 35844 h 724137"/>
                <a:gd name="connsiteX25" fmla="*/ 282633 w 861199"/>
                <a:gd name="connsiteY25" fmla="*/ 32519 h 724137"/>
                <a:gd name="connsiteX26" fmla="*/ 305909 w 861199"/>
                <a:gd name="connsiteY26" fmla="*/ 55794 h 724137"/>
                <a:gd name="connsiteX27" fmla="*/ 295933 w 861199"/>
                <a:gd name="connsiteY27" fmla="*/ 69095 h 724137"/>
                <a:gd name="connsiteX28" fmla="*/ 350964 w 861199"/>
                <a:gd name="connsiteY28" fmla="*/ 39169 h 724137"/>
                <a:gd name="connsiteX29" fmla="*/ 380190 w 861199"/>
                <a:gd name="connsiteY29" fmla="*/ 0 h 724137"/>
                <a:gd name="connsiteX30" fmla="*/ 455538 w 861199"/>
                <a:gd name="connsiteY30" fmla="*/ 9243 h 724137"/>
                <a:gd name="connsiteX31" fmla="*/ 522040 w 861199"/>
                <a:gd name="connsiteY31" fmla="*/ 12568 h 724137"/>
                <a:gd name="connsiteX32" fmla="*/ 625117 w 861199"/>
                <a:gd name="connsiteY32" fmla="*/ 45819 h 724137"/>
                <a:gd name="connsiteX33" fmla="*/ 668344 w 861199"/>
                <a:gd name="connsiteY33" fmla="*/ 49144 h 724137"/>
                <a:gd name="connsiteX34" fmla="*/ 701594 w 861199"/>
                <a:gd name="connsiteY34" fmla="*/ 89045 h 724137"/>
                <a:gd name="connsiteX35" fmla="*/ 701594 w 861199"/>
                <a:gd name="connsiteY35" fmla="*/ 89045 h 724137"/>
                <a:gd name="connsiteX36" fmla="*/ 734845 w 861199"/>
                <a:gd name="connsiteY36" fmla="*/ 152222 h 724137"/>
                <a:gd name="connsiteX37" fmla="*/ 728195 w 861199"/>
                <a:gd name="connsiteY37" fmla="*/ 172172 h 724137"/>
                <a:gd name="connsiteX38" fmla="*/ 758121 w 861199"/>
                <a:gd name="connsiteY38" fmla="*/ 185473 h 724137"/>
                <a:gd name="connsiteX39" fmla="*/ 794697 w 861199"/>
                <a:gd name="connsiteY39" fmla="*/ 222049 h 724137"/>
                <a:gd name="connsiteX40" fmla="*/ 847898 w 861199"/>
                <a:gd name="connsiteY40" fmla="*/ 258625 h 724137"/>
                <a:gd name="connsiteX41" fmla="*/ 831273 w 861199"/>
                <a:gd name="connsiteY41" fmla="*/ 375003 h 724137"/>
                <a:gd name="connsiteX42" fmla="*/ 861199 w 861199"/>
                <a:gd name="connsiteY42" fmla="*/ 404929 h 724137"/>
                <a:gd name="connsiteX43" fmla="*/ 857874 w 861199"/>
                <a:gd name="connsiteY43" fmla="*/ 441505 h 724137"/>
                <a:gd name="connsiteX44" fmla="*/ 857874 w 861199"/>
                <a:gd name="connsiteY44" fmla="*/ 441505 h 724137"/>
                <a:gd name="connsiteX45" fmla="*/ 774746 w 861199"/>
                <a:gd name="connsiteY45" fmla="*/ 451480 h 724137"/>
                <a:gd name="connsiteX46" fmla="*/ 741496 w 861199"/>
                <a:gd name="connsiteY46" fmla="*/ 564533 h 724137"/>
                <a:gd name="connsiteX47" fmla="*/ 784722 w 861199"/>
                <a:gd name="connsiteY47" fmla="*/ 617735 h 724137"/>
                <a:gd name="connsiteX48" fmla="*/ 764771 w 861199"/>
                <a:gd name="connsiteY48" fmla="*/ 650985 h 724137"/>
                <a:gd name="connsiteX49" fmla="*/ 714895 w 861199"/>
                <a:gd name="connsiteY49" fmla="*/ 660961 h 724137"/>
                <a:gd name="connsiteX50" fmla="*/ 681644 w 861199"/>
                <a:gd name="connsiteY50" fmla="*/ 680911 h 724137"/>
                <a:gd name="connsiteX51" fmla="*/ 681644 w 861199"/>
                <a:gd name="connsiteY51" fmla="*/ 724137 h 724137"/>
                <a:gd name="connsiteX52" fmla="*/ 658368 w 861199"/>
                <a:gd name="connsiteY52" fmla="*/ 714162 h 724137"/>
                <a:gd name="connsiteX53" fmla="*/ 615142 w 861199"/>
                <a:gd name="connsiteY53" fmla="*/ 694212 h 724137"/>
                <a:gd name="connsiteX54" fmla="*/ 638418 w 861199"/>
                <a:gd name="connsiteY54" fmla="*/ 621060 h 724137"/>
                <a:gd name="connsiteX55" fmla="*/ 621792 w 861199"/>
                <a:gd name="connsiteY55" fmla="*/ 587809 h 724137"/>
                <a:gd name="connsiteX56" fmla="*/ 571884 w 861199"/>
                <a:gd name="connsiteY56" fmla="*/ 560111 h 724137"/>
                <a:gd name="connsiteX57" fmla="*/ 571916 w 861199"/>
                <a:gd name="connsiteY57" fmla="*/ 511332 h 724137"/>
                <a:gd name="connsiteX58" fmla="*/ 591866 w 861199"/>
                <a:gd name="connsiteY58" fmla="*/ 498031 h 724137"/>
                <a:gd name="connsiteX59" fmla="*/ 574294 w 861199"/>
                <a:gd name="connsiteY59" fmla="*/ 429937 h 724137"/>
                <a:gd name="connsiteX60" fmla="*/ 611483 w 861199"/>
                <a:gd name="connsiteY60" fmla="*/ 398214 h 724137"/>
                <a:gd name="connsiteX61" fmla="*/ 628442 w 861199"/>
                <a:gd name="connsiteY61" fmla="*/ 408254 h 724137"/>
                <a:gd name="connsiteX62" fmla="*/ 557486 w 861199"/>
                <a:gd name="connsiteY62" fmla="*/ 400871 h 724137"/>
                <a:gd name="connsiteX63" fmla="*/ 520210 w 861199"/>
                <a:gd name="connsiteY63" fmla="*/ 368353 h 724137"/>
                <a:gd name="connsiteX64" fmla="*/ 498764 w 861199"/>
                <a:gd name="connsiteY64" fmla="*/ 408254 h 724137"/>
                <a:gd name="connsiteX65" fmla="*/ 564201 w 861199"/>
                <a:gd name="connsiteY65" fmla="*/ 476251 h 724137"/>
                <a:gd name="connsiteX66" fmla="*/ 518714 w 861199"/>
                <a:gd name="connsiteY66" fmla="*/ 527957 h 724137"/>
                <a:gd name="connsiteX67" fmla="*/ 541743 w 861199"/>
                <a:gd name="connsiteY67" fmla="*/ 515754 h 724137"/>
                <a:gd name="connsiteX68" fmla="*/ 485464 w 861199"/>
                <a:gd name="connsiteY68" fmla="*/ 547908 h 724137"/>
                <a:gd name="connsiteX69" fmla="*/ 448888 w 861199"/>
                <a:gd name="connsiteY69" fmla="*/ 571183 h 724137"/>
                <a:gd name="connsiteX70" fmla="*/ 432262 w 861199"/>
                <a:gd name="connsiteY70" fmla="*/ 591134 h 724137"/>
                <a:gd name="connsiteX71" fmla="*/ 401605 w 861199"/>
                <a:gd name="connsiteY71" fmla="*/ 616271 h 724137"/>
                <a:gd name="connsiteX72" fmla="*/ 365760 w 861199"/>
                <a:gd name="connsiteY72" fmla="*/ 637685 h 724137"/>
                <a:gd name="connsiteX73" fmla="*/ 292608 w 861199"/>
                <a:gd name="connsiteY73" fmla="*/ 634360 h 724137"/>
                <a:gd name="connsiteX74" fmla="*/ 209481 w 861199"/>
                <a:gd name="connsiteY74"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0974 w 861199"/>
                <a:gd name="connsiteY5" fmla="*/ 365395 h 724137"/>
                <a:gd name="connsiteX6" fmla="*/ 62414 w 861199"/>
                <a:gd name="connsiteY6" fmla="*/ 316582 h 724137"/>
                <a:gd name="connsiteX7" fmla="*/ 146304 w 861199"/>
                <a:gd name="connsiteY7" fmla="*/ 361703 h 724137"/>
                <a:gd name="connsiteX8" fmla="*/ 219456 w 861199"/>
                <a:gd name="connsiteY8" fmla="*/ 331777 h 724137"/>
                <a:gd name="connsiteX9" fmla="*/ 233090 w 861199"/>
                <a:gd name="connsiteY9" fmla="*/ 288184 h 724137"/>
                <a:gd name="connsiteX10" fmla="*/ 279308 w 861199"/>
                <a:gd name="connsiteY10" fmla="*/ 258625 h 724137"/>
                <a:gd name="connsiteX11" fmla="*/ 249382 w 861199"/>
                <a:gd name="connsiteY11" fmla="*/ 245324 h 724137"/>
                <a:gd name="connsiteX12" fmla="*/ 182880 w 861199"/>
                <a:gd name="connsiteY12" fmla="*/ 271925 h 724137"/>
                <a:gd name="connsiteX13" fmla="*/ 109728 w 861199"/>
                <a:gd name="connsiteY13" fmla="*/ 271925 h 724137"/>
                <a:gd name="connsiteX14" fmla="*/ 46552 w 861199"/>
                <a:gd name="connsiteY14" fmla="*/ 232024 h 724137"/>
                <a:gd name="connsiteX15" fmla="*/ 1 w 861199"/>
                <a:gd name="connsiteY15" fmla="*/ 185473 h 724137"/>
                <a:gd name="connsiteX16" fmla="*/ 0 w 861199"/>
                <a:gd name="connsiteY16" fmla="*/ 142247 h 724137"/>
                <a:gd name="connsiteX17" fmla="*/ 33251 w 861199"/>
                <a:gd name="connsiteY17" fmla="*/ 125621 h 724137"/>
                <a:gd name="connsiteX18" fmla="*/ 36576 w 861199"/>
                <a:gd name="connsiteY18" fmla="*/ 62444 h 724137"/>
                <a:gd name="connsiteX19" fmla="*/ 63177 w 861199"/>
                <a:gd name="connsiteY19" fmla="*/ 62444 h 724137"/>
                <a:gd name="connsiteX20" fmla="*/ 129679 w 861199"/>
                <a:gd name="connsiteY20" fmla="*/ 35844 h 724137"/>
                <a:gd name="connsiteX21" fmla="*/ 179555 w 861199"/>
                <a:gd name="connsiteY21" fmla="*/ 65769 h 724137"/>
                <a:gd name="connsiteX22" fmla="*/ 179555 w 861199"/>
                <a:gd name="connsiteY22" fmla="*/ 65769 h 724137"/>
                <a:gd name="connsiteX23" fmla="*/ 259357 w 861199"/>
                <a:gd name="connsiteY23" fmla="*/ 39169 h 724137"/>
                <a:gd name="connsiteX24" fmla="*/ 279308 w 861199"/>
                <a:gd name="connsiteY24" fmla="*/ 35844 h 724137"/>
                <a:gd name="connsiteX25" fmla="*/ 282633 w 861199"/>
                <a:gd name="connsiteY25" fmla="*/ 32519 h 724137"/>
                <a:gd name="connsiteX26" fmla="*/ 305909 w 861199"/>
                <a:gd name="connsiteY26" fmla="*/ 55794 h 724137"/>
                <a:gd name="connsiteX27" fmla="*/ 295933 w 861199"/>
                <a:gd name="connsiteY27" fmla="*/ 69095 h 724137"/>
                <a:gd name="connsiteX28" fmla="*/ 350964 w 861199"/>
                <a:gd name="connsiteY28" fmla="*/ 39169 h 724137"/>
                <a:gd name="connsiteX29" fmla="*/ 380190 w 861199"/>
                <a:gd name="connsiteY29" fmla="*/ 0 h 724137"/>
                <a:gd name="connsiteX30" fmla="*/ 455538 w 861199"/>
                <a:gd name="connsiteY30" fmla="*/ 9243 h 724137"/>
                <a:gd name="connsiteX31" fmla="*/ 522040 w 861199"/>
                <a:gd name="connsiteY31" fmla="*/ 12568 h 724137"/>
                <a:gd name="connsiteX32" fmla="*/ 625117 w 861199"/>
                <a:gd name="connsiteY32" fmla="*/ 45819 h 724137"/>
                <a:gd name="connsiteX33" fmla="*/ 668344 w 861199"/>
                <a:gd name="connsiteY33" fmla="*/ 49144 h 724137"/>
                <a:gd name="connsiteX34" fmla="*/ 701594 w 861199"/>
                <a:gd name="connsiteY34" fmla="*/ 89045 h 724137"/>
                <a:gd name="connsiteX35" fmla="*/ 701594 w 861199"/>
                <a:gd name="connsiteY35" fmla="*/ 89045 h 724137"/>
                <a:gd name="connsiteX36" fmla="*/ 734845 w 861199"/>
                <a:gd name="connsiteY36" fmla="*/ 152222 h 724137"/>
                <a:gd name="connsiteX37" fmla="*/ 728195 w 861199"/>
                <a:gd name="connsiteY37" fmla="*/ 172172 h 724137"/>
                <a:gd name="connsiteX38" fmla="*/ 758121 w 861199"/>
                <a:gd name="connsiteY38" fmla="*/ 185473 h 724137"/>
                <a:gd name="connsiteX39" fmla="*/ 794697 w 861199"/>
                <a:gd name="connsiteY39" fmla="*/ 222049 h 724137"/>
                <a:gd name="connsiteX40" fmla="*/ 847898 w 861199"/>
                <a:gd name="connsiteY40" fmla="*/ 258625 h 724137"/>
                <a:gd name="connsiteX41" fmla="*/ 831273 w 861199"/>
                <a:gd name="connsiteY41" fmla="*/ 375003 h 724137"/>
                <a:gd name="connsiteX42" fmla="*/ 861199 w 861199"/>
                <a:gd name="connsiteY42" fmla="*/ 404929 h 724137"/>
                <a:gd name="connsiteX43" fmla="*/ 857874 w 861199"/>
                <a:gd name="connsiteY43" fmla="*/ 441505 h 724137"/>
                <a:gd name="connsiteX44" fmla="*/ 857874 w 861199"/>
                <a:gd name="connsiteY44" fmla="*/ 441505 h 724137"/>
                <a:gd name="connsiteX45" fmla="*/ 774746 w 861199"/>
                <a:gd name="connsiteY45" fmla="*/ 451480 h 724137"/>
                <a:gd name="connsiteX46" fmla="*/ 741496 w 861199"/>
                <a:gd name="connsiteY46" fmla="*/ 564533 h 724137"/>
                <a:gd name="connsiteX47" fmla="*/ 784722 w 861199"/>
                <a:gd name="connsiteY47" fmla="*/ 617735 h 724137"/>
                <a:gd name="connsiteX48" fmla="*/ 764771 w 861199"/>
                <a:gd name="connsiteY48" fmla="*/ 650985 h 724137"/>
                <a:gd name="connsiteX49" fmla="*/ 714895 w 861199"/>
                <a:gd name="connsiteY49" fmla="*/ 660961 h 724137"/>
                <a:gd name="connsiteX50" fmla="*/ 681644 w 861199"/>
                <a:gd name="connsiteY50" fmla="*/ 680911 h 724137"/>
                <a:gd name="connsiteX51" fmla="*/ 681644 w 861199"/>
                <a:gd name="connsiteY51" fmla="*/ 724137 h 724137"/>
                <a:gd name="connsiteX52" fmla="*/ 658368 w 861199"/>
                <a:gd name="connsiteY52" fmla="*/ 714162 h 724137"/>
                <a:gd name="connsiteX53" fmla="*/ 615142 w 861199"/>
                <a:gd name="connsiteY53" fmla="*/ 694212 h 724137"/>
                <a:gd name="connsiteX54" fmla="*/ 638418 w 861199"/>
                <a:gd name="connsiteY54" fmla="*/ 621060 h 724137"/>
                <a:gd name="connsiteX55" fmla="*/ 621792 w 861199"/>
                <a:gd name="connsiteY55" fmla="*/ 587809 h 724137"/>
                <a:gd name="connsiteX56" fmla="*/ 571884 w 861199"/>
                <a:gd name="connsiteY56" fmla="*/ 560111 h 724137"/>
                <a:gd name="connsiteX57" fmla="*/ 571916 w 861199"/>
                <a:gd name="connsiteY57" fmla="*/ 511332 h 724137"/>
                <a:gd name="connsiteX58" fmla="*/ 591866 w 861199"/>
                <a:gd name="connsiteY58" fmla="*/ 498031 h 724137"/>
                <a:gd name="connsiteX59" fmla="*/ 574294 w 861199"/>
                <a:gd name="connsiteY59" fmla="*/ 429937 h 724137"/>
                <a:gd name="connsiteX60" fmla="*/ 611483 w 861199"/>
                <a:gd name="connsiteY60" fmla="*/ 398214 h 724137"/>
                <a:gd name="connsiteX61" fmla="*/ 628442 w 861199"/>
                <a:gd name="connsiteY61" fmla="*/ 408254 h 724137"/>
                <a:gd name="connsiteX62" fmla="*/ 557486 w 861199"/>
                <a:gd name="connsiteY62" fmla="*/ 400871 h 724137"/>
                <a:gd name="connsiteX63" fmla="*/ 520210 w 861199"/>
                <a:gd name="connsiteY63" fmla="*/ 368353 h 724137"/>
                <a:gd name="connsiteX64" fmla="*/ 498764 w 861199"/>
                <a:gd name="connsiteY64" fmla="*/ 408254 h 724137"/>
                <a:gd name="connsiteX65" fmla="*/ 564201 w 861199"/>
                <a:gd name="connsiteY65" fmla="*/ 476251 h 724137"/>
                <a:gd name="connsiteX66" fmla="*/ 518714 w 861199"/>
                <a:gd name="connsiteY66" fmla="*/ 527957 h 724137"/>
                <a:gd name="connsiteX67" fmla="*/ 541743 w 861199"/>
                <a:gd name="connsiteY67" fmla="*/ 515754 h 724137"/>
                <a:gd name="connsiteX68" fmla="*/ 485464 w 861199"/>
                <a:gd name="connsiteY68" fmla="*/ 547908 h 724137"/>
                <a:gd name="connsiteX69" fmla="*/ 448888 w 861199"/>
                <a:gd name="connsiteY69" fmla="*/ 571183 h 724137"/>
                <a:gd name="connsiteX70" fmla="*/ 432262 w 861199"/>
                <a:gd name="connsiteY70" fmla="*/ 591134 h 724137"/>
                <a:gd name="connsiteX71" fmla="*/ 401605 w 861199"/>
                <a:gd name="connsiteY71" fmla="*/ 616271 h 724137"/>
                <a:gd name="connsiteX72" fmla="*/ 365760 w 861199"/>
                <a:gd name="connsiteY72" fmla="*/ 637685 h 724137"/>
                <a:gd name="connsiteX73" fmla="*/ 292608 w 861199"/>
                <a:gd name="connsiteY73" fmla="*/ 634360 h 724137"/>
                <a:gd name="connsiteX74" fmla="*/ 209481 w 861199"/>
                <a:gd name="connsiteY74"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0974 w 861199"/>
                <a:gd name="connsiteY5" fmla="*/ 365395 h 724137"/>
                <a:gd name="connsiteX6" fmla="*/ 62414 w 861199"/>
                <a:gd name="connsiteY6" fmla="*/ 316582 h 724137"/>
                <a:gd name="connsiteX7" fmla="*/ 146304 w 861199"/>
                <a:gd name="connsiteY7" fmla="*/ 361703 h 724137"/>
                <a:gd name="connsiteX8" fmla="*/ 219456 w 861199"/>
                <a:gd name="connsiteY8" fmla="*/ 331777 h 724137"/>
                <a:gd name="connsiteX9" fmla="*/ 233090 w 861199"/>
                <a:gd name="connsiteY9" fmla="*/ 288184 h 724137"/>
                <a:gd name="connsiteX10" fmla="*/ 279308 w 861199"/>
                <a:gd name="connsiteY10" fmla="*/ 258625 h 724137"/>
                <a:gd name="connsiteX11" fmla="*/ 249382 w 861199"/>
                <a:gd name="connsiteY11" fmla="*/ 245324 h 724137"/>
                <a:gd name="connsiteX12" fmla="*/ 182880 w 861199"/>
                <a:gd name="connsiteY12" fmla="*/ 271925 h 724137"/>
                <a:gd name="connsiteX13" fmla="*/ 109728 w 861199"/>
                <a:gd name="connsiteY13" fmla="*/ 271925 h 724137"/>
                <a:gd name="connsiteX14" fmla="*/ 46552 w 861199"/>
                <a:gd name="connsiteY14" fmla="*/ 232024 h 724137"/>
                <a:gd name="connsiteX15" fmla="*/ 1 w 861199"/>
                <a:gd name="connsiteY15" fmla="*/ 185473 h 724137"/>
                <a:gd name="connsiteX16" fmla="*/ 0 w 861199"/>
                <a:gd name="connsiteY16" fmla="*/ 142247 h 724137"/>
                <a:gd name="connsiteX17" fmla="*/ 33251 w 861199"/>
                <a:gd name="connsiteY17" fmla="*/ 125621 h 724137"/>
                <a:gd name="connsiteX18" fmla="*/ 36576 w 861199"/>
                <a:gd name="connsiteY18" fmla="*/ 62444 h 724137"/>
                <a:gd name="connsiteX19" fmla="*/ 63177 w 861199"/>
                <a:gd name="connsiteY19" fmla="*/ 62444 h 724137"/>
                <a:gd name="connsiteX20" fmla="*/ 129679 w 861199"/>
                <a:gd name="connsiteY20" fmla="*/ 35844 h 724137"/>
                <a:gd name="connsiteX21" fmla="*/ 179555 w 861199"/>
                <a:gd name="connsiteY21" fmla="*/ 65769 h 724137"/>
                <a:gd name="connsiteX22" fmla="*/ 179555 w 861199"/>
                <a:gd name="connsiteY22" fmla="*/ 65769 h 724137"/>
                <a:gd name="connsiteX23" fmla="*/ 259357 w 861199"/>
                <a:gd name="connsiteY23" fmla="*/ 39169 h 724137"/>
                <a:gd name="connsiteX24" fmla="*/ 279308 w 861199"/>
                <a:gd name="connsiteY24" fmla="*/ 35844 h 724137"/>
                <a:gd name="connsiteX25" fmla="*/ 282633 w 861199"/>
                <a:gd name="connsiteY25" fmla="*/ 32519 h 724137"/>
                <a:gd name="connsiteX26" fmla="*/ 305909 w 861199"/>
                <a:gd name="connsiteY26" fmla="*/ 55794 h 724137"/>
                <a:gd name="connsiteX27" fmla="*/ 295933 w 861199"/>
                <a:gd name="connsiteY27" fmla="*/ 69095 h 724137"/>
                <a:gd name="connsiteX28" fmla="*/ 350964 w 861199"/>
                <a:gd name="connsiteY28" fmla="*/ 39169 h 724137"/>
                <a:gd name="connsiteX29" fmla="*/ 380190 w 861199"/>
                <a:gd name="connsiteY29" fmla="*/ 0 h 724137"/>
                <a:gd name="connsiteX30" fmla="*/ 455538 w 861199"/>
                <a:gd name="connsiteY30" fmla="*/ 9243 h 724137"/>
                <a:gd name="connsiteX31" fmla="*/ 522040 w 861199"/>
                <a:gd name="connsiteY31" fmla="*/ 12568 h 724137"/>
                <a:gd name="connsiteX32" fmla="*/ 625117 w 861199"/>
                <a:gd name="connsiteY32" fmla="*/ 45819 h 724137"/>
                <a:gd name="connsiteX33" fmla="*/ 668344 w 861199"/>
                <a:gd name="connsiteY33" fmla="*/ 49144 h 724137"/>
                <a:gd name="connsiteX34" fmla="*/ 701594 w 861199"/>
                <a:gd name="connsiteY34" fmla="*/ 89045 h 724137"/>
                <a:gd name="connsiteX35" fmla="*/ 701594 w 861199"/>
                <a:gd name="connsiteY35" fmla="*/ 89045 h 724137"/>
                <a:gd name="connsiteX36" fmla="*/ 734845 w 861199"/>
                <a:gd name="connsiteY36" fmla="*/ 152222 h 724137"/>
                <a:gd name="connsiteX37" fmla="*/ 728195 w 861199"/>
                <a:gd name="connsiteY37" fmla="*/ 172172 h 724137"/>
                <a:gd name="connsiteX38" fmla="*/ 758121 w 861199"/>
                <a:gd name="connsiteY38" fmla="*/ 185473 h 724137"/>
                <a:gd name="connsiteX39" fmla="*/ 794697 w 861199"/>
                <a:gd name="connsiteY39" fmla="*/ 222049 h 724137"/>
                <a:gd name="connsiteX40" fmla="*/ 847898 w 861199"/>
                <a:gd name="connsiteY40" fmla="*/ 258625 h 724137"/>
                <a:gd name="connsiteX41" fmla="*/ 831273 w 861199"/>
                <a:gd name="connsiteY41" fmla="*/ 375003 h 724137"/>
                <a:gd name="connsiteX42" fmla="*/ 861199 w 861199"/>
                <a:gd name="connsiteY42" fmla="*/ 404929 h 724137"/>
                <a:gd name="connsiteX43" fmla="*/ 857874 w 861199"/>
                <a:gd name="connsiteY43" fmla="*/ 441505 h 724137"/>
                <a:gd name="connsiteX44" fmla="*/ 857874 w 861199"/>
                <a:gd name="connsiteY44" fmla="*/ 441505 h 724137"/>
                <a:gd name="connsiteX45" fmla="*/ 774746 w 861199"/>
                <a:gd name="connsiteY45" fmla="*/ 451480 h 724137"/>
                <a:gd name="connsiteX46" fmla="*/ 753333 w 861199"/>
                <a:gd name="connsiteY46" fmla="*/ 564533 h 724137"/>
                <a:gd name="connsiteX47" fmla="*/ 784722 w 861199"/>
                <a:gd name="connsiteY47" fmla="*/ 617735 h 724137"/>
                <a:gd name="connsiteX48" fmla="*/ 764771 w 861199"/>
                <a:gd name="connsiteY48" fmla="*/ 650985 h 724137"/>
                <a:gd name="connsiteX49" fmla="*/ 714895 w 861199"/>
                <a:gd name="connsiteY49" fmla="*/ 660961 h 724137"/>
                <a:gd name="connsiteX50" fmla="*/ 681644 w 861199"/>
                <a:gd name="connsiteY50" fmla="*/ 680911 h 724137"/>
                <a:gd name="connsiteX51" fmla="*/ 681644 w 861199"/>
                <a:gd name="connsiteY51" fmla="*/ 724137 h 724137"/>
                <a:gd name="connsiteX52" fmla="*/ 658368 w 861199"/>
                <a:gd name="connsiteY52" fmla="*/ 714162 h 724137"/>
                <a:gd name="connsiteX53" fmla="*/ 615142 w 861199"/>
                <a:gd name="connsiteY53" fmla="*/ 694212 h 724137"/>
                <a:gd name="connsiteX54" fmla="*/ 638418 w 861199"/>
                <a:gd name="connsiteY54" fmla="*/ 621060 h 724137"/>
                <a:gd name="connsiteX55" fmla="*/ 621792 w 861199"/>
                <a:gd name="connsiteY55" fmla="*/ 587809 h 724137"/>
                <a:gd name="connsiteX56" fmla="*/ 571884 w 861199"/>
                <a:gd name="connsiteY56" fmla="*/ 560111 h 724137"/>
                <a:gd name="connsiteX57" fmla="*/ 571916 w 861199"/>
                <a:gd name="connsiteY57" fmla="*/ 511332 h 724137"/>
                <a:gd name="connsiteX58" fmla="*/ 591866 w 861199"/>
                <a:gd name="connsiteY58" fmla="*/ 498031 h 724137"/>
                <a:gd name="connsiteX59" fmla="*/ 574294 w 861199"/>
                <a:gd name="connsiteY59" fmla="*/ 429937 h 724137"/>
                <a:gd name="connsiteX60" fmla="*/ 611483 w 861199"/>
                <a:gd name="connsiteY60" fmla="*/ 398214 h 724137"/>
                <a:gd name="connsiteX61" fmla="*/ 628442 w 861199"/>
                <a:gd name="connsiteY61" fmla="*/ 408254 h 724137"/>
                <a:gd name="connsiteX62" fmla="*/ 557486 w 861199"/>
                <a:gd name="connsiteY62" fmla="*/ 400871 h 724137"/>
                <a:gd name="connsiteX63" fmla="*/ 520210 w 861199"/>
                <a:gd name="connsiteY63" fmla="*/ 368353 h 724137"/>
                <a:gd name="connsiteX64" fmla="*/ 498764 w 861199"/>
                <a:gd name="connsiteY64" fmla="*/ 408254 h 724137"/>
                <a:gd name="connsiteX65" fmla="*/ 564201 w 861199"/>
                <a:gd name="connsiteY65" fmla="*/ 476251 h 724137"/>
                <a:gd name="connsiteX66" fmla="*/ 518714 w 861199"/>
                <a:gd name="connsiteY66" fmla="*/ 527957 h 724137"/>
                <a:gd name="connsiteX67" fmla="*/ 541743 w 861199"/>
                <a:gd name="connsiteY67" fmla="*/ 515754 h 724137"/>
                <a:gd name="connsiteX68" fmla="*/ 485464 w 861199"/>
                <a:gd name="connsiteY68" fmla="*/ 547908 h 724137"/>
                <a:gd name="connsiteX69" fmla="*/ 448888 w 861199"/>
                <a:gd name="connsiteY69" fmla="*/ 571183 h 724137"/>
                <a:gd name="connsiteX70" fmla="*/ 432262 w 861199"/>
                <a:gd name="connsiteY70" fmla="*/ 591134 h 724137"/>
                <a:gd name="connsiteX71" fmla="*/ 401605 w 861199"/>
                <a:gd name="connsiteY71" fmla="*/ 616271 h 724137"/>
                <a:gd name="connsiteX72" fmla="*/ 365760 w 861199"/>
                <a:gd name="connsiteY72" fmla="*/ 637685 h 724137"/>
                <a:gd name="connsiteX73" fmla="*/ 292608 w 861199"/>
                <a:gd name="connsiteY73" fmla="*/ 634360 h 724137"/>
                <a:gd name="connsiteX74" fmla="*/ 209481 w 861199"/>
                <a:gd name="connsiteY74"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0974 w 861199"/>
                <a:gd name="connsiteY5" fmla="*/ 365395 h 724137"/>
                <a:gd name="connsiteX6" fmla="*/ 62414 w 861199"/>
                <a:gd name="connsiteY6" fmla="*/ 316582 h 724137"/>
                <a:gd name="connsiteX7" fmla="*/ 146304 w 861199"/>
                <a:gd name="connsiteY7" fmla="*/ 361703 h 724137"/>
                <a:gd name="connsiteX8" fmla="*/ 219456 w 861199"/>
                <a:gd name="connsiteY8" fmla="*/ 331777 h 724137"/>
                <a:gd name="connsiteX9" fmla="*/ 233090 w 861199"/>
                <a:gd name="connsiteY9" fmla="*/ 288184 h 724137"/>
                <a:gd name="connsiteX10" fmla="*/ 279308 w 861199"/>
                <a:gd name="connsiteY10" fmla="*/ 258625 h 724137"/>
                <a:gd name="connsiteX11" fmla="*/ 249382 w 861199"/>
                <a:gd name="connsiteY11" fmla="*/ 245324 h 724137"/>
                <a:gd name="connsiteX12" fmla="*/ 182880 w 861199"/>
                <a:gd name="connsiteY12" fmla="*/ 271925 h 724137"/>
                <a:gd name="connsiteX13" fmla="*/ 109728 w 861199"/>
                <a:gd name="connsiteY13" fmla="*/ 271925 h 724137"/>
                <a:gd name="connsiteX14" fmla="*/ 46552 w 861199"/>
                <a:gd name="connsiteY14" fmla="*/ 232024 h 724137"/>
                <a:gd name="connsiteX15" fmla="*/ 1 w 861199"/>
                <a:gd name="connsiteY15" fmla="*/ 185473 h 724137"/>
                <a:gd name="connsiteX16" fmla="*/ 0 w 861199"/>
                <a:gd name="connsiteY16" fmla="*/ 142247 h 724137"/>
                <a:gd name="connsiteX17" fmla="*/ 33251 w 861199"/>
                <a:gd name="connsiteY17" fmla="*/ 125621 h 724137"/>
                <a:gd name="connsiteX18" fmla="*/ 36576 w 861199"/>
                <a:gd name="connsiteY18" fmla="*/ 62444 h 724137"/>
                <a:gd name="connsiteX19" fmla="*/ 63177 w 861199"/>
                <a:gd name="connsiteY19" fmla="*/ 62444 h 724137"/>
                <a:gd name="connsiteX20" fmla="*/ 129679 w 861199"/>
                <a:gd name="connsiteY20" fmla="*/ 35844 h 724137"/>
                <a:gd name="connsiteX21" fmla="*/ 179555 w 861199"/>
                <a:gd name="connsiteY21" fmla="*/ 65769 h 724137"/>
                <a:gd name="connsiteX22" fmla="*/ 179555 w 861199"/>
                <a:gd name="connsiteY22" fmla="*/ 65769 h 724137"/>
                <a:gd name="connsiteX23" fmla="*/ 259357 w 861199"/>
                <a:gd name="connsiteY23" fmla="*/ 39169 h 724137"/>
                <a:gd name="connsiteX24" fmla="*/ 279308 w 861199"/>
                <a:gd name="connsiteY24" fmla="*/ 35844 h 724137"/>
                <a:gd name="connsiteX25" fmla="*/ 282633 w 861199"/>
                <a:gd name="connsiteY25" fmla="*/ 32519 h 724137"/>
                <a:gd name="connsiteX26" fmla="*/ 305909 w 861199"/>
                <a:gd name="connsiteY26" fmla="*/ 55794 h 724137"/>
                <a:gd name="connsiteX27" fmla="*/ 295933 w 861199"/>
                <a:gd name="connsiteY27" fmla="*/ 69095 h 724137"/>
                <a:gd name="connsiteX28" fmla="*/ 350964 w 861199"/>
                <a:gd name="connsiteY28" fmla="*/ 39169 h 724137"/>
                <a:gd name="connsiteX29" fmla="*/ 380190 w 861199"/>
                <a:gd name="connsiteY29" fmla="*/ 0 h 724137"/>
                <a:gd name="connsiteX30" fmla="*/ 455538 w 861199"/>
                <a:gd name="connsiteY30" fmla="*/ 9243 h 724137"/>
                <a:gd name="connsiteX31" fmla="*/ 522040 w 861199"/>
                <a:gd name="connsiteY31" fmla="*/ 12568 h 724137"/>
                <a:gd name="connsiteX32" fmla="*/ 625117 w 861199"/>
                <a:gd name="connsiteY32" fmla="*/ 45819 h 724137"/>
                <a:gd name="connsiteX33" fmla="*/ 668344 w 861199"/>
                <a:gd name="connsiteY33" fmla="*/ 49144 h 724137"/>
                <a:gd name="connsiteX34" fmla="*/ 701594 w 861199"/>
                <a:gd name="connsiteY34" fmla="*/ 89045 h 724137"/>
                <a:gd name="connsiteX35" fmla="*/ 701594 w 861199"/>
                <a:gd name="connsiteY35" fmla="*/ 89045 h 724137"/>
                <a:gd name="connsiteX36" fmla="*/ 734845 w 861199"/>
                <a:gd name="connsiteY36" fmla="*/ 152222 h 724137"/>
                <a:gd name="connsiteX37" fmla="*/ 728195 w 861199"/>
                <a:gd name="connsiteY37" fmla="*/ 172172 h 724137"/>
                <a:gd name="connsiteX38" fmla="*/ 758121 w 861199"/>
                <a:gd name="connsiteY38" fmla="*/ 185473 h 724137"/>
                <a:gd name="connsiteX39" fmla="*/ 794697 w 861199"/>
                <a:gd name="connsiteY39" fmla="*/ 222049 h 724137"/>
                <a:gd name="connsiteX40" fmla="*/ 847898 w 861199"/>
                <a:gd name="connsiteY40" fmla="*/ 258625 h 724137"/>
                <a:gd name="connsiteX41" fmla="*/ 831273 w 861199"/>
                <a:gd name="connsiteY41" fmla="*/ 375003 h 724137"/>
                <a:gd name="connsiteX42" fmla="*/ 861199 w 861199"/>
                <a:gd name="connsiteY42" fmla="*/ 404929 h 724137"/>
                <a:gd name="connsiteX43" fmla="*/ 857874 w 861199"/>
                <a:gd name="connsiteY43" fmla="*/ 441505 h 724137"/>
                <a:gd name="connsiteX44" fmla="*/ 857874 w 861199"/>
                <a:gd name="connsiteY44" fmla="*/ 441505 h 724137"/>
                <a:gd name="connsiteX45" fmla="*/ 774746 w 861199"/>
                <a:gd name="connsiteY45" fmla="*/ 451480 h 724137"/>
                <a:gd name="connsiteX46" fmla="*/ 753333 w 861199"/>
                <a:gd name="connsiteY46" fmla="*/ 564533 h 724137"/>
                <a:gd name="connsiteX47" fmla="*/ 790641 w 861199"/>
                <a:gd name="connsiteY47" fmla="*/ 602939 h 724137"/>
                <a:gd name="connsiteX48" fmla="*/ 764771 w 861199"/>
                <a:gd name="connsiteY48" fmla="*/ 650985 h 724137"/>
                <a:gd name="connsiteX49" fmla="*/ 714895 w 861199"/>
                <a:gd name="connsiteY49" fmla="*/ 660961 h 724137"/>
                <a:gd name="connsiteX50" fmla="*/ 681644 w 861199"/>
                <a:gd name="connsiteY50" fmla="*/ 680911 h 724137"/>
                <a:gd name="connsiteX51" fmla="*/ 681644 w 861199"/>
                <a:gd name="connsiteY51" fmla="*/ 724137 h 724137"/>
                <a:gd name="connsiteX52" fmla="*/ 658368 w 861199"/>
                <a:gd name="connsiteY52" fmla="*/ 714162 h 724137"/>
                <a:gd name="connsiteX53" fmla="*/ 615142 w 861199"/>
                <a:gd name="connsiteY53" fmla="*/ 694212 h 724137"/>
                <a:gd name="connsiteX54" fmla="*/ 638418 w 861199"/>
                <a:gd name="connsiteY54" fmla="*/ 621060 h 724137"/>
                <a:gd name="connsiteX55" fmla="*/ 621792 w 861199"/>
                <a:gd name="connsiteY55" fmla="*/ 587809 h 724137"/>
                <a:gd name="connsiteX56" fmla="*/ 571884 w 861199"/>
                <a:gd name="connsiteY56" fmla="*/ 560111 h 724137"/>
                <a:gd name="connsiteX57" fmla="*/ 571916 w 861199"/>
                <a:gd name="connsiteY57" fmla="*/ 511332 h 724137"/>
                <a:gd name="connsiteX58" fmla="*/ 591866 w 861199"/>
                <a:gd name="connsiteY58" fmla="*/ 498031 h 724137"/>
                <a:gd name="connsiteX59" fmla="*/ 574294 w 861199"/>
                <a:gd name="connsiteY59" fmla="*/ 429937 h 724137"/>
                <a:gd name="connsiteX60" fmla="*/ 611483 w 861199"/>
                <a:gd name="connsiteY60" fmla="*/ 398214 h 724137"/>
                <a:gd name="connsiteX61" fmla="*/ 628442 w 861199"/>
                <a:gd name="connsiteY61" fmla="*/ 408254 h 724137"/>
                <a:gd name="connsiteX62" fmla="*/ 557486 w 861199"/>
                <a:gd name="connsiteY62" fmla="*/ 400871 h 724137"/>
                <a:gd name="connsiteX63" fmla="*/ 520210 w 861199"/>
                <a:gd name="connsiteY63" fmla="*/ 368353 h 724137"/>
                <a:gd name="connsiteX64" fmla="*/ 498764 w 861199"/>
                <a:gd name="connsiteY64" fmla="*/ 408254 h 724137"/>
                <a:gd name="connsiteX65" fmla="*/ 564201 w 861199"/>
                <a:gd name="connsiteY65" fmla="*/ 476251 h 724137"/>
                <a:gd name="connsiteX66" fmla="*/ 518714 w 861199"/>
                <a:gd name="connsiteY66" fmla="*/ 527957 h 724137"/>
                <a:gd name="connsiteX67" fmla="*/ 541743 w 861199"/>
                <a:gd name="connsiteY67" fmla="*/ 515754 h 724137"/>
                <a:gd name="connsiteX68" fmla="*/ 485464 w 861199"/>
                <a:gd name="connsiteY68" fmla="*/ 547908 h 724137"/>
                <a:gd name="connsiteX69" fmla="*/ 448888 w 861199"/>
                <a:gd name="connsiteY69" fmla="*/ 571183 h 724137"/>
                <a:gd name="connsiteX70" fmla="*/ 432262 w 861199"/>
                <a:gd name="connsiteY70" fmla="*/ 591134 h 724137"/>
                <a:gd name="connsiteX71" fmla="*/ 401605 w 861199"/>
                <a:gd name="connsiteY71" fmla="*/ 616271 h 724137"/>
                <a:gd name="connsiteX72" fmla="*/ 365760 w 861199"/>
                <a:gd name="connsiteY72" fmla="*/ 637685 h 724137"/>
                <a:gd name="connsiteX73" fmla="*/ 292608 w 861199"/>
                <a:gd name="connsiteY73" fmla="*/ 634360 h 724137"/>
                <a:gd name="connsiteX74" fmla="*/ 209481 w 861199"/>
                <a:gd name="connsiteY74"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0974 w 861199"/>
                <a:gd name="connsiteY5" fmla="*/ 365395 h 724137"/>
                <a:gd name="connsiteX6" fmla="*/ 62414 w 861199"/>
                <a:gd name="connsiteY6" fmla="*/ 316582 h 724137"/>
                <a:gd name="connsiteX7" fmla="*/ 146304 w 861199"/>
                <a:gd name="connsiteY7" fmla="*/ 361703 h 724137"/>
                <a:gd name="connsiteX8" fmla="*/ 219456 w 861199"/>
                <a:gd name="connsiteY8" fmla="*/ 331777 h 724137"/>
                <a:gd name="connsiteX9" fmla="*/ 233090 w 861199"/>
                <a:gd name="connsiteY9" fmla="*/ 288184 h 724137"/>
                <a:gd name="connsiteX10" fmla="*/ 279308 w 861199"/>
                <a:gd name="connsiteY10" fmla="*/ 258625 h 724137"/>
                <a:gd name="connsiteX11" fmla="*/ 249382 w 861199"/>
                <a:gd name="connsiteY11" fmla="*/ 245324 h 724137"/>
                <a:gd name="connsiteX12" fmla="*/ 182880 w 861199"/>
                <a:gd name="connsiteY12" fmla="*/ 271925 h 724137"/>
                <a:gd name="connsiteX13" fmla="*/ 109728 w 861199"/>
                <a:gd name="connsiteY13" fmla="*/ 271925 h 724137"/>
                <a:gd name="connsiteX14" fmla="*/ 46552 w 861199"/>
                <a:gd name="connsiteY14" fmla="*/ 232024 h 724137"/>
                <a:gd name="connsiteX15" fmla="*/ 1 w 861199"/>
                <a:gd name="connsiteY15" fmla="*/ 185473 h 724137"/>
                <a:gd name="connsiteX16" fmla="*/ 0 w 861199"/>
                <a:gd name="connsiteY16" fmla="*/ 142247 h 724137"/>
                <a:gd name="connsiteX17" fmla="*/ 33251 w 861199"/>
                <a:gd name="connsiteY17" fmla="*/ 125621 h 724137"/>
                <a:gd name="connsiteX18" fmla="*/ 36576 w 861199"/>
                <a:gd name="connsiteY18" fmla="*/ 62444 h 724137"/>
                <a:gd name="connsiteX19" fmla="*/ 63177 w 861199"/>
                <a:gd name="connsiteY19" fmla="*/ 62444 h 724137"/>
                <a:gd name="connsiteX20" fmla="*/ 129679 w 861199"/>
                <a:gd name="connsiteY20" fmla="*/ 35844 h 724137"/>
                <a:gd name="connsiteX21" fmla="*/ 179555 w 861199"/>
                <a:gd name="connsiteY21" fmla="*/ 65769 h 724137"/>
                <a:gd name="connsiteX22" fmla="*/ 179555 w 861199"/>
                <a:gd name="connsiteY22" fmla="*/ 65769 h 724137"/>
                <a:gd name="connsiteX23" fmla="*/ 259357 w 861199"/>
                <a:gd name="connsiteY23" fmla="*/ 39169 h 724137"/>
                <a:gd name="connsiteX24" fmla="*/ 279308 w 861199"/>
                <a:gd name="connsiteY24" fmla="*/ 35844 h 724137"/>
                <a:gd name="connsiteX25" fmla="*/ 282633 w 861199"/>
                <a:gd name="connsiteY25" fmla="*/ 32519 h 724137"/>
                <a:gd name="connsiteX26" fmla="*/ 305909 w 861199"/>
                <a:gd name="connsiteY26" fmla="*/ 55794 h 724137"/>
                <a:gd name="connsiteX27" fmla="*/ 295933 w 861199"/>
                <a:gd name="connsiteY27" fmla="*/ 69095 h 724137"/>
                <a:gd name="connsiteX28" fmla="*/ 350964 w 861199"/>
                <a:gd name="connsiteY28" fmla="*/ 39169 h 724137"/>
                <a:gd name="connsiteX29" fmla="*/ 380190 w 861199"/>
                <a:gd name="connsiteY29" fmla="*/ 0 h 724137"/>
                <a:gd name="connsiteX30" fmla="*/ 455538 w 861199"/>
                <a:gd name="connsiteY30" fmla="*/ 9243 h 724137"/>
                <a:gd name="connsiteX31" fmla="*/ 522040 w 861199"/>
                <a:gd name="connsiteY31" fmla="*/ 12568 h 724137"/>
                <a:gd name="connsiteX32" fmla="*/ 625117 w 861199"/>
                <a:gd name="connsiteY32" fmla="*/ 45819 h 724137"/>
                <a:gd name="connsiteX33" fmla="*/ 668344 w 861199"/>
                <a:gd name="connsiteY33" fmla="*/ 49144 h 724137"/>
                <a:gd name="connsiteX34" fmla="*/ 701594 w 861199"/>
                <a:gd name="connsiteY34" fmla="*/ 89045 h 724137"/>
                <a:gd name="connsiteX35" fmla="*/ 701594 w 861199"/>
                <a:gd name="connsiteY35" fmla="*/ 89045 h 724137"/>
                <a:gd name="connsiteX36" fmla="*/ 734845 w 861199"/>
                <a:gd name="connsiteY36" fmla="*/ 152222 h 724137"/>
                <a:gd name="connsiteX37" fmla="*/ 728195 w 861199"/>
                <a:gd name="connsiteY37" fmla="*/ 172172 h 724137"/>
                <a:gd name="connsiteX38" fmla="*/ 758121 w 861199"/>
                <a:gd name="connsiteY38" fmla="*/ 185473 h 724137"/>
                <a:gd name="connsiteX39" fmla="*/ 794697 w 861199"/>
                <a:gd name="connsiteY39" fmla="*/ 222049 h 724137"/>
                <a:gd name="connsiteX40" fmla="*/ 847898 w 861199"/>
                <a:gd name="connsiteY40" fmla="*/ 258625 h 724137"/>
                <a:gd name="connsiteX41" fmla="*/ 831273 w 861199"/>
                <a:gd name="connsiteY41" fmla="*/ 375003 h 724137"/>
                <a:gd name="connsiteX42" fmla="*/ 861199 w 861199"/>
                <a:gd name="connsiteY42" fmla="*/ 404929 h 724137"/>
                <a:gd name="connsiteX43" fmla="*/ 857874 w 861199"/>
                <a:gd name="connsiteY43" fmla="*/ 441505 h 724137"/>
                <a:gd name="connsiteX44" fmla="*/ 857874 w 861199"/>
                <a:gd name="connsiteY44" fmla="*/ 441505 h 724137"/>
                <a:gd name="connsiteX45" fmla="*/ 774746 w 861199"/>
                <a:gd name="connsiteY45" fmla="*/ 451480 h 724137"/>
                <a:gd name="connsiteX46" fmla="*/ 753333 w 861199"/>
                <a:gd name="connsiteY46" fmla="*/ 564533 h 724137"/>
                <a:gd name="connsiteX47" fmla="*/ 790641 w 861199"/>
                <a:gd name="connsiteY47" fmla="*/ 602939 h 724137"/>
                <a:gd name="connsiteX48" fmla="*/ 764771 w 861199"/>
                <a:gd name="connsiteY48" fmla="*/ 650985 h 724137"/>
                <a:gd name="connsiteX49" fmla="*/ 714895 w 861199"/>
                <a:gd name="connsiteY49" fmla="*/ 660961 h 724137"/>
                <a:gd name="connsiteX50" fmla="*/ 681644 w 861199"/>
                <a:gd name="connsiteY50" fmla="*/ 680911 h 724137"/>
                <a:gd name="connsiteX51" fmla="*/ 681644 w 861199"/>
                <a:gd name="connsiteY51" fmla="*/ 724137 h 724137"/>
                <a:gd name="connsiteX52" fmla="*/ 658368 w 861199"/>
                <a:gd name="connsiteY52" fmla="*/ 714162 h 724137"/>
                <a:gd name="connsiteX53" fmla="*/ 615142 w 861199"/>
                <a:gd name="connsiteY53" fmla="*/ 694212 h 724137"/>
                <a:gd name="connsiteX54" fmla="*/ 628784 w 861199"/>
                <a:gd name="connsiteY54" fmla="*/ 617206 h 724137"/>
                <a:gd name="connsiteX55" fmla="*/ 621792 w 861199"/>
                <a:gd name="connsiteY55" fmla="*/ 587809 h 724137"/>
                <a:gd name="connsiteX56" fmla="*/ 571884 w 861199"/>
                <a:gd name="connsiteY56" fmla="*/ 560111 h 724137"/>
                <a:gd name="connsiteX57" fmla="*/ 571916 w 861199"/>
                <a:gd name="connsiteY57" fmla="*/ 511332 h 724137"/>
                <a:gd name="connsiteX58" fmla="*/ 591866 w 861199"/>
                <a:gd name="connsiteY58" fmla="*/ 498031 h 724137"/>
                <a:gd name="connsiteX59" fmla="*/ 574294 w 861199"/>
                <a:gd name="connsiteY59" fmla="*/ 429937 h 724137"/>
                <a:gd name="connsiteX60" fmla="*/ 611483 w 861199"/>
                <a:gd name="connsiteY60" fmla="*/ 398214 h 724137"/>
                <a:gd name="connsiteX61" fmla="*/ 628442 w 861199"/>
                <a:gd name="connsiteY61" fmla="*/ 408254 h 724137"/>
                <a:gd name="connsiteX62" fmla="*/ 557486 w 861199"/>
                <a:gd name="connsiteY62" fmla="*/ 400871 h 724137"/>
                <a:gd name="connsiteX63" fmla="*/ 520210 w 861199"/>
                <a:gd name="connsiteY63" fmla="*/ 368353 h 724137"/>
                <a:gd name="connsiteX64" fmla="*/ 498764 w 861199"/>
                <a:gd name="connsiteY64" fmla="*/ 408254 h 724137"/>
                <a:gd name="connsiteX65" fmla="*/ 564201 w 861199"/>
                <a:gd name="connsiteY65" fmla="*/ 476251 h 724137"/>
                <a:gd name="connsiteX66" fmla="*/ 518714 w 861199"/>
                <a:gd name="connsiteY66" fmla="*/ 527957 h 724137"/>
                <a:gd name="connsiteX67" fmla="*/ 541743 w 861199"/>
                <a:gd name="connsiteY67" fmla="*/ 515754 h 724137"/>
                <a:gd name="connsiteX68" fmla="*/ 485464 w 861199"/>
                <a:gd name="connsiteY68" fmla="*/ 547908 h 724137"/>
                <a:gd name="connsiteX69" fmla="*/ 448888 w 861199"/>
                <a:gd name="connsiteY69" fmla="*/ 571183 h 724137"/>
                <a:gd name="connsiteX70" fmla="*/ 432262 w 861199"/>
                <a:gd name="connsiteY70" fmla="*/ 591134 h 724137"/>
                <a:gd name="connsiteX71" fmla="*/ 401605 w 861199"/>
                <a:gd name="connsiteY71" fmla="*/ 616271 h 724137"/>
                <a:gd name="connsiteX72" fmla="*/ 365760 w 861199"/>
                <a:gd name="connsiteY72" fmla="*/ 637685 h 724137"/>
                <a:gd name="connsiteX73" fmla="*/ 292608 w 861199"/>
                <a:gd name="connsiteY73" fmla="*/ 634360 h 724137"/>
                <a:gd name="connsiteX74" fmla="*/ 209481 w 861199"/>
                <a:gd name="connsiteY74"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0974 w 861199"/>
                <a:gd name="connsiteY5" fmla="*/ 365395 h 724137"/>
                <a:gd name="connsiteX6" fmla="*/ 62414 w 861199"/>
                <a:gd name="connsiteY6" fmla="*/ 316582 h 724137"/>
                <a:gd name="connsiteX7" fmla="*/ 146304 w 861199"/>
                <a:gd name="connsiteY7" fmla="*/ 361703 h 724137"/>
                <a:gd name="connsiteX8" fmla="*/ 219456 w 861199"/>
                <a:gd name="connsiteY8" fmla="*/ 331777 h 724137"/>
                <a:gd name="connsiteX9" fmla="*/ 233090 w 861199"/>
                <a:gd name="connsiteY9" fmla="*/ 288184 h 724137"/>
                <a:gd name="connsiteX10" fmla="*/ 279308 w 861199"/>
                <a:gd name="connsiteY10" fmla="*/ 258625 h 724137"/>
                <a:gd name="connsiteX11" fmla="*/ 249382 w 861199"/>
                <a:gd name="connsiteY11" fmla="*/ 245324 h 724137"/>
                <a:gd name="connsiteX12" fmla="*/ 182880 w 861199"/>
                <a:gd name="connsiteY12" fmla="*/ 271925 h 724137"/>
                <a:gd name="connsiteX13" fmla="*/ 109728 w 861199"/>
                <a:gd name="connsiteY13" fmla="*/ 271925 h 724137"/>
                <a:gd name="connsiteX14" fmla="*/ 46552 w 861199"/>
                <a:gd name="connsiteY14" fmla="*/ 232024 h 724137"/>
                <a:gd name="connsiteX15" fmla="*/ 1 w 861199"/>
                <a:gd name="connsiteY15" fmla="*/ 185473 h 724137"/>
                <a:gd name="connsiteX16" fmla="*/ 0 w 861199"/>
                <a:gd name="connsiteY16" fmla="*/ 142247 h 724137"/>
                <a:gd name="connsiteX17" fmla="*/ 33251 w 861199"/>
                <a:gd name="connsiteY17" fmla="*/ 125621 h 724137"/>
                <a:gd name="connsiteX18" fmla="*/ 36576 w 861199"/>
                <a:gd name="connsiteY18" fmla="*/ 62444 h 724137"/>
                <a:gd name="connsiteX19" fmla="*/ 63177 w 861199"/>
                <a:gd name="connsiteY19" fmla="*/ 62444 h 724137"/>
                <a:gd name="connsiteX20" fmla="*/ 129679 w 861199"/>
                <a:gd name="connsiteY20" fmla="*/ 35844 h 724137"/>
                <a:gd name="connsiteX21" fmla="*/ 179555 w 861199"/>
                <a:gd name="connsiteY21" fmla="*/ 65769 h 724137"/>
                <a:gd name="connsiteX22" fmla="*/ 179555 w 861199"/>
                <a:gd name="connsiteY22" fmla="*/ 65769 h 724137"/>
                <a:gd name="connsiteX23" fmla="*/ 259357 w 861199"/>
                <a:gd name="connsiteY23" fmla="*/ 39169 h 724137"/>
                <a:gd name="connsiteX24" fmla="*/ 279308 w 861199"/>
                <a:gd name="connsiteY24" fmla="*/ 35844 h 724137"/>
                <a:gd name="connsiteX25" fmla="*/ 282633 w 861199"/>
                <a:gd name="connsiteY25" fmla="*/ 32519 h 724137"/>
                <a:gd name="connsiteX26" fmla="*/ 305909 w 861199"/>
                <a:gd name="connsiteY26" fmla="*/ 55794 h 724137"/>
                <a:gd name="connsiteX27" fmla="*/ 295933 w 861199"/>
                <a:gd name="connsiteY27" fmla="*/ 69095 h 724137"/>
                <a:gd name="connsiteX28" fmla="*/ 350964 w 861199"/>
                <a:gd name="connsiteY28" fmla="*/ 39169 h 724137"/>
                <a:gd name="connsiteX29" fmla="*/ 380190 w 861199"/>
                <a:gd name="connsiteY29" fmla="*/ 0 h 724137"/>
                <a:gd name="connsiteX30" fmla="*/ 455538 w 861199"/>
                <a:gd name="connsiteY30" fmla="*/ 9243 h 724137"/>
                <a:gd name="connsiteX31" fmla="*/ 522040 w 861199"/>
                <a:gd name="connsiteY31" fmla="*/ 12568 h 724137"/>
                <a:gd name="connsiteX32" fmla="*/ 625117 w 861199"/>
                <a:gd name="connsiteY32" fmla="*/ 45819 h 724137"/>
                <a:gd name="connsiteX33" fmla="*/ 668344 w 861199"/>
                <a:gd name="connsiteY33" fmla="*/ 49144 h 724137"/>
                <a:gd name="connsiteX34" fmla="*/ 701594 w 861199"/>
                <a:gd name="connsiteY34" fmla="*/ 89045 h 724137"/>
                <a:gd name="connsiteX35" fmla="*/ 701594 w 861199"/>
                <a:gd name="connsiteY35" fmla="*/ 89045 h 724137"/>
                <a:gd name="connsiteX36" fmla="*/ 734845 w 861199"/>
                <a:gd name="connsiteY36" fmla="*/ 152222 h 724137"/>
                <a:gd name="connsiteX37" fmla="*/ 728195 w 861199"/>
                <a:gd name="connsiteY37" fmla="*/ 172172 h 724137"/>
                <a:gd name="connsiteX38" fmla="*/ 758121 w 861199"/>
                <a:gd name="connsiteY38" fmla="*/ 185473 h 724137"/>
                <a:gd name="connsiteX39" fmla="*/ 794697 w 861199"/>
                <a:gd name="connsiteY39" fmla="*/ 222049 h 724137"/>
                <a:gd name="connsiteX40" fmla="*/ 847898 w 861199"/>
                <a:gd name="connsiteY40" fmla="*/ 258625 h 724137"/>
                <a:gd name="connsiteX41" fmla="*/ 831273 w 861199"/>
                <a:gd name="connsiteY41" fmla="*/ 375003 h 724137"/>
                <a:gd name="connsiteX42" fmla="*/ 861199 w 861199"/>
                <a:gd name="connsiteY42" fmla="*/ 404929 h 724137"/>
                <a:gd name="connsiteX43" fmla="*/ 857874 w 861199"/>
                <a:gd name="connsiteY43" fmla="*/ 441505 h 724137"/>
                <a:gd name="connsiteX44" fmla="*/ 857874 w 861199"/>
                <a:gd name="connsiteY44" fmla="*/ 441505 h 724137"/>
                <a:gd name="connsiteX45" fmla="*/ 774746 w 861199"/>
                <a:gd name="connsiteY45" fmla="*/ 451480 h 724137"/>
                <a:gd name="connsiteX46" fmla="*/ 753333 w 861199"/>
                <a:gd name="connsiteY46" fmla="*/ 564533 h 724137"/>
                <a:gd name="connsiteX47" fmla="*/ 790641 w 861199"/>
                <a:gd name="connsiteY47" fmla="*/ 602939 h 724137"/>
                <a:gd name="connsiteX48" fmla="*/ 764771 w 861199"/>
                <a:gd name="connsiteY48" fmla="*/ 650985 h 724137"/>
                <a:gd name="connsiteX49" fmla="*/ 714895 w 861199"/>
                <a:gd name="connsiteY49" fmla="*/ 660961 h 724137"/>
                <a:gd name="connsiteX50" fmla="*/ 695132 w 861199"/>
                <a:gd name="connsiteY50" fmla="*/ 677057 h 724137"/>
                <a:gd name="connsiteX51" fmla="*/ 681644 w 861199"/>
                <a:gd name="connsiteY51" fmla="*/ 724137 h 724137"/>
                <a:gd name="connsiteX52" fmla="*/ 658368 w 861199"/>
                <a:gd name="connsiteY52" fmla="*/ 714162 h 724137"/>
                <a:gd name="connsiteX53" fmla="*/ 615142 w 861199"/>
                <a:gd name="connsiteY53" fmla="*/ 694212 h 724137"/>
                <a:gd name="connsiteX54" fmla="*/ 628784 w 861199"/>
                <a:gd name="connsiteY54" fmla="*/ 617206 h 724137"/>
                <a:gd name="connsiteX55" fmla="*/ 621792 w 861199"/>
                <a:gd name="connsiteY55" fmla="*/ 587809 h 724137"/>
                <a:gd name="connsiteX56" fmla="*/ 571884 w 861199"/>
                <a:gd name="connsiteY56" fmla="*/ 560111 h 724137"/>
                <a:gd name="connsiteX57" fmla="*/ 571916 w 861199"/>
                <a:gd name="connsiteY57" fmla="*/ 511332 h 724137"/>
                <a:gd name="connsiteX58" fmla="*/ 591866 w 861199"/>
                <a:gd name="connsiteY58" fmla="*/ 498031 h 724137"/>
                <a:gd name="connsiteX59" fmla="*/ 574294 w 861199"/>
                <a:gd name="connsiteY59" fmla="*/ 429937 h 724137"/>
                <a:gd name="connsiteX60" fmla="*/ 611483 w 861199"/>
                <a:gd name="connsiteY60" fmla="*/ 398214 h 724137"/>
                <a:gd name="connsiteX61" fmla="*/ 628442 w 861199"/>
                <a:gd name="connsiteY61" fmla="*/ 408254 h 724137"/>
                <a:gd name="connsiteX62" fmla="*/ 557486 w 861199"/>
                <a:gd name="connsiteY62" fmla="*/ 400871 h 724137"/>
                <a:gd name="connsiteX63" fmla="*/ 520210 w 861199"/>
                <a:gd name="connsiteY63" fmla="*/ 368353 h 724137"/>
                <a:gd name="connsiteX64" fmla="*/ 498764 w 861199"/>
                <a:gd name="connsiteY64" fmla="*/ 408254 h 724137"/>
                <a:gd name="connsiteX65" fmla="*/ 564201 w 861199"/>
                <a:gd name="connsiteY65" fmla="*/ 476251 h 724137"/>
                <a:gd name="connsiteX66" fmla="*/ 518714 w 861199"/>
                <a:gd name="connsiteY66" fmla="*/ 527957 h 724137"/>
                <a:gd name="connsiteX67" fmla="*/ 541743 w 861199"/>
                <a:gd name="connsiteY67" fmla="*/ 515754 h 724137"/>
                <a:gd name="connsiteX68" fmla="*/ 485464 w 861199"/>
                <a:gd name="connsiteY68" fmla="*/ 547908 h 724137"/>
                <a:gd name="connsiteX69" fmla="*/ 448888 w 861199"/>
                <a:gd name="connsiteY69" fmla="*/ 571183 h 724137"/>
                <a:gd name="connsiteX70" fmla="*/ 432262 w 861199"/>
                <a:gd name="connsiteY70" fmla="*/ 591134 h 724137"/>
                <a:gd name="connsiteX71" fmla="*/ 401605 w 861199"/>
                <a:gd name="connsiteY71" fmla="*/ 616271 h 724137"/>
                <a:gd name="connsiteX72" fmla="*/ 365760 w 861199"/>
                <a:gd name="connsiteY72" fmla="*/ 637685 h 724137"/>
                <a:gd name="connsiteX73" fmla="*/ 292608 w 861199"/>
                <a:gd name="connsiteY73" fmla="*/ 634360 h 724137"/>
                <a:gd name="connsiteX74" fmla="*/ 209481 w 861199"/>
                <a:gd name="connsiteY74"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0974 w 861199"/>
                <a:gd name="connsiteY5" fmla="*/ 365395 h 724137"/>
                <a:gd name="connsiteX6" fmla="*/ 62414 w 861199"/>
                <a:gd name="connsiteY6" fmla="*/ 316582 h 724137"/>
                <a:gd name="connsiteX7" fmla="*/ 146304 w 861199"/>
                <a:gd name="connsiteY7" fmla="*/ 361703 h 724137"/>
                <a:gd name="connsiteX8" fmla="*/ 219456 w 861199"/>
                <a:gd name="connsiteY8" fmla="*/ 331777 h 724137"/>
                <a:gd name="connsiteX9" fmla="*/ 233090 w 861199"/>
                <a:gd name="connsiteY9" fmla="*/ 288184 h 724137"/>
                <a:gd name="connsiteX10" fmla="*/ 279308 w 861199"/>
                <a:gd name="connsiteY10" fmla="*/ 258625 h 724137"/>
                <a:gd name="connsiteX11" fmla="*/ 249382 w 861199"/>
                <a:gd name="connsiteY11" fmla="*/ 245324 h 724137"/>
                <a:gd name="connsiteX12" fmla="*/ 182880 w 861199"/>
                <a:gd name="connsiteY12" fmla="*/ 271925 h 724137"/>
                <a:gd name="connsiteX13" fmla="*/ 109728 w 861199"/>
                <a:gd name="connsiteY13" fmla="*/ 271925 h 724137"/>
                <a:gd name="connsiteX14" fmla="*/ 46552 w 861199"/>
                <a:gd name="connsiteY14" fmla="*/ 232024 h 724137"/>
                <a:gd name="connsiteX15" fmla="*/ 1 w 861199"/>
                <a:gd name="connsiteY15" fmla="*/ 185473 h 724137"/>
                <a:gd name="connsiteX16" fmla="*/ 0 w 861199"/>
                <a:gd name="connsiteY16" fmla="*/ 142247 h 724137"/>
                <a:gd name="connsiteX17" fmla="*/ 33251 w 861199"/>
                <a:gd name="connsiteY17" fmla="*/ 125621 h 724137"/>
                <a:gd name="connsiteX18" fmla="*/ 36576 w 861199"/>
                <a:gd name="connsiteY18" fmla="*/ 62444 h 724137"/>
                <a:gd name="connsiteX19" fmla="*/ 63177 w 861199"/>
                <a:gd name="connsiteY19" fmla="*/ 62444 h 724137"/>
                <a:gd name="connsiteX20" fmla="*/ 129679 w 861199"/>
                <a:gd name="connsiteY20" fmla="*/ 35844 h 724137"/>
                <a:gd name="connsiteX21" fmla="*/ 179555 w 861199"/>
                <a:gd name="connsiteY21" fmla="*/ 65769 h 724137"/>
                <a:gd name="connsiteX22" fmla="*/ 179555 w 861199"/>
                <a:gd name="connsiteY22" fmla="*/ 65769 h 724137"/>
                <a:gd name="connsiteX23" fmla="*/ 259357 w 861199"/>
                <a:gd name="connsiteY23" fmla="*/ 39169 h 724137"/>
                <a:gd name="connsiteX24" fmla="*/ 279308 w 861199"/>
                <a:gd name="connsiteY24" fmla="*/ 35844 h 724137"/>
                <a:gd name="connsiteX25" fmla="*/ 282633 w 861199"/>
                <a:gd name="connsiteY25" fmla="*/ 32519 h 724137"/>
                <a:gd name="connsiteX26" fmla="*/ 305909 w 861199"/>
                <a:gd name="connsiteY26" fmla="*/ 55794 h 724137"/>
                <a:gd name="connsiteX27" fmla="*/ 295933 w 861199"/>
                <a:gd name="connsiteY27" fmla="*/ 69095 h 724137"/>
                <a:gd name="connsiteX28" fmla="*/ 350964 w 861199"/>
                <a:gd name="connsiteY28" fmla="*/ 39169 h 724137"/>
                <a:gd name="connsiteX29" fmla="*/ 380190 w 861199"/>
                <a:gd name="connsiteY29" fmla="*/ 0 h 724137"/>
                <a:gd name="connsiteX30" fmla="*/ 455538 w 861199"/>
                <a:gd name="connsiteY30" fmla="*/ 9243 h 724137"/>
                <a:gd name="connsiteX31" fmla="*/ 522040 w 861199"/>
                <a:gd name="connsiteY31" fmla="*/ 12568 h 724137"/>
                <a:gd name="connsiteX32" fmla="*/ 625117 w 861199"/>
                <a:gd name="connsiteY32" fmla="*/ 45819 h 724137"/>
                <a:gd name="connsiteX33" fmla="*/ 668344 w 861199"/>
                <a:gd name="connsiteY33" fmla="*/ 49144 h 724137"/>
                <a:gd name="connsiteX34" fmla="*/ 701594 w 861199"/>
                <a:gd name="connsiteY34" fmla="*/ 89045 h 724137"/>
                <a:gd name="connsiteX35" fmla="*/ 701594 w 861199"/>
                <a:gd name="connsiteY35" fmla="*/ 89045 h 724137"/>
                <a:gd name="connsiteX36" fmla="*/ 734845 w 861199"/>
                <a:gd name="connsiteY36" fmla="*/ 152222 h 724137"/>
                <a:gd name="connsiteX37" fmla="*/ 728195 w 861199"/>
                <a:gd name="connsiteY37" fmla="*/ 172172 h 724137"/>
                <a:gd name="connsiteX38" fmla="*/ 758121 w 861199"/>
                <a:gd name="connsiteY38" fmla="*/ 185473 h 724137"/>
                <a:gd name="connsiteX39" fmla="*/ 794697 w 861199"/>
                <a:gd name="connsiteY39" fmla="*/ 222049 h 724137"/>
                <a:gd name="connsiteX40" fmla="*/ 847898 w 861199"/>
                <a:gd name="connsiteY40" fmla="*/ 258625 h 724137"/>
                <a:gd name="connsiteX41" fmla="*/ 831273 w 861199"/>
                <a:gd name="connsiteY41" fmla="*/ 375003 h 724137"/>
                <a:gd name="connsiteX42" fmla="*/ 861199 w 861199"/>
                <a:gd name="connsiteY42" fmla="*/ 404929 h 724137"/>
                <a:gd name="connsiteX43" fmla="*/ 857874 w 861199"/>
                <a:gd name="connsiteY43" fmla="*/ 441505 h 724137"/>
                <a:gd name="connsiteX44" fmla="*/ 857874 w 861199"/>
                <a:gd name="connsiteY44" fmla="*/ 441505 h 724137"/>
                <a:gd name="connsiteX45" fmla="*/ 774746 w 861199"/>
                <a:gd name="connsiteY45" fmla="*/ 451480 h 724137"/>
                <a:gd name="connsiteX46" fmla="*/ 753333 w 861199"/>
                <a:gd name="connsiteY46" fmla="*/ 545675 h 724137"/>
                <a:gd name="connsiteX47" fmla="*/ 790641 w 861199"/>
                <a:gd name="connsiteY47" fmla="*/ 602939 h 724137"/>
                <a:gd name="connsiteX48" fmla="*/ 764771 w 861199"/>
                <a:gd name="connsiteY48" fmla="*/ 650985 h 724137"/>
                <a:gd name="connsiteX49" fmla="*/ 714895 w 861199"/>
                <a:gd name="connsiteY49" fmla="*/ 660961 h 724137"/>
                <a:gd name="connsiteX50" fmla="*/ 695132 w 861199"/>
                <a:gd name="connsiteY50" fmla="*/ 677057 h 724137"/>
                <a:gd name="connsiteX51" fmla="*/ 681644 w 861199"/>
                <a:gd name="connsiteY51" fmla="*/ 724137 h 724137"/>
                <a:gd name="connsiteX52" fmla="*/ 658368 w 861199"/>
                <a:gd name="connsiteY52" fmla="*/ 714162 h 724137"/>
                <a:gd name="connsiteX53" fmla="*/ 615142 w 861199"/>
                <a:gd name="connsiteY53" fmla="*/ 694212 h 724137"/>
                <a:gd name="connsiteX54" fmla="*/ 628784 w 861199"/>
                <a:gd name="connsiteY54" fmla="*/ 617206 h 724137"/>
                <a:gd name="connsiteX55" fmla="*/ 621792 w 861199"/>
                <a:gd name="connsiteY55" fmla="*/ 587809 h 724137"/>
                <a:gd name="connsiteX56" fmla="*/ 571884 w 861199"/>
                <a:gd name="connsiteY56" fmla="*/ 560111 h 724137"/>
                <a:gd name="connsiteX57" fmla="*/ 571916 w 861199"/>
                <a:gd name="connsiteY57" fmla="*/ 511332 h 724137"/>
                <a:gd name="connsiteX58" fmla="*/ 591866 w 861199"/>
                <a:gd name="connsiteY58" fmla="*/ 498031 h 724137"/>
                <a:gd name="connsiteX59" fmla="*/ 574294 w 861199"/>
                <a:gd name="connsiteY59" fmla="*/ 429937 h 724137"/>
                <a:gd name="connsiteX60" fmla="*/ 611483 w 861199"/>
                <a:gd name="connsiteY60" fmla="*/ 398214 h 724137"/>
                <a:gd name="connsiteX61" fmla="*/ 628442 w 861199"/>
                <a:gd name="connsiteY61" fmla="*/ 408254 h 724137"/>
                <a:gd name="connsiteX62" fmla="*/ 557486 w 861199"/>
                <a:gd name="connsiteY62" fmla="*/ 400871 h 724137"/>
                <a:gd name="connsiteX63" fmla="*/ 520210 w 861199"/>
                <a:gd name="connsiteY63" fmla="*/ 368353 h 724137"/>
                <a:gd name="connsiteX64" fmla="*/ 498764 w 861199"/>
                <a:gd name="connsiteY64" fmla="*/ 408254 h 724137"/>
                <a:gd name="connsiteX65" fmla="*/ 564201 w 861199"/>
                <a:gd name="connsiteY65" fmla="*/ 476251 h 724137"/>
                <a:gd name="connsiteX66" fmla="*/ 518714 w 861199"/>
                <a:gd name="connsiteY66" fmla="*/ 527957 h 724137"/>
                <a:gd name="connsiteX67" fmla="*/ 541743 w 861199"/>
                <a:gd name="connsiteY67" fmla="*/ 515754 h 724137"/>
                <a:gd name="connsiteX68" fmla="*/ 485464 w 861199"/>
                <a:gd name="connsiteY68" fmla="*/ 547908 h 724137"/>
                <a:gd name="connsiteX69" fmla="*/ 448888 w 861199"/>
                <a:gd name="connsiteY69" fmla="*/ 571183 h 724137"/>
                <a:gd name="connsiteX70" fmla="*/ 432262 w 861199"/>
                <a:gd name="connsiteY70" fmla="*/ 591134 h 724137"/>
                <a:gd name="connsiteX71" fmla="*/ 401605 w 861199"/>
                <a:gd name="connsiteY71" fmla="*/ 616271 h 724137"/>
                <a:gd name="connsiteX72" fmla="*/ 365760 w 861199"/>
                <a:gd name="connsiteY72" fmla="*/ 637685 h 724137"/>
                <a:gd name="connsiteX73" fmla="*/ 292608 w 861199"/>
                <a:gd name="connsiteY73" fmla="*/ 634360 h 724137"/>
                <a:gd name="connsiteX74" fmla="*/ 209481 w 861199"/>
                <a:gd name="connsiteY74" fmla="*/ 581159 h 724137"/>
                <a:gd name="connsiteX0" fmla="*/ 209481 w 873771"/>
                <a:gd name="connsiteY0" fmla="*/ 581159 h 724137"/>
                <a:gd name="connsiteX1" fmla="*/ 166255 w 873771"/>
                <a:gd name="connsiteY1" fmla="*/ 488056 h 724137"/>
                <a:gd name="connsiteX2" fmla="*/ 129679 w 873771"/>
                <a:gd name="connsiteY2" fmla="*/ 471431 h 724137"/>
                <a:gd name="connsiteX3" fmla="*/ 116378 w 873771"/>
                <a:gd name="connsiteY3" fmla="*/ 448155 h 724137"/>
                <a:gd name="connsiteX4" fmla="*/ 103078 w 873771"/>
                <a:gd name="connsiteY4" fmla="*/ 404929 h 724137"/>
                <a:gd name="connsiteX5" fmla="*/ 50974 w 873771"/>
                <a:gd name="connsiteY5" fmla="*/ 365395 h 724137"/>
                <a:gd name="connsiteX6" fmla="*/ 62414 w 873771"/>
                <a:gd name="connsiteY6" fmla="*/ 316582 h 724137"/>
                <a:gd name="connsiteX7" fmla="*/ 146304 w 873771"/>
                <a:gd name="connsiteY7" fmla="*/ 361703 h 724137"/>
                <a:gd name="connsiteX8" fmla="*/ 219456 w 873771"/>
                <a:gd name="connsiteY8" fmla="*/ 331777 h 724137"/>
                <a:gd name="connsiteX9" fmla="*/ 233090 w 873771"/>
                <a:gd name="connsiteY9" fmla="*/ 288184 h 724137"/>
                <a:gd name="connsiteX10" fmla="*/ 279308 w 873771"/>
                <a:gd name="connsiteY10" fmla="*/ 258625 h 724137"/>
                <a:gd name="connsiteX11" fmla="*/ 249382 w 873771"/>
                <a:gd name="connsiteY11" fmla="*/ 245324 h 724137"/>
                <a:gd name="connsiteX12" fmla="*/ 182880 w 873771"/>
                <a:gd name="connsiteY12" fmla="*/ 271925 h 724137"/>
                <a:gd name="connsiteX13" fmla="*/ 109728 w 873771"/>
                <a:gd name="connsiteY13" fmla="*/ 271925 h 724137"/>
                <a:gd name="connsiteX14" fmla="*/ 46552 w 873771"/>
                <a:gd name="connsiteY14" fmla="*/ 232024 h 724137"/>
                <a:gd name="connsiteX15" fmla="*/ 1 w 873771"/>
                <a:gd name="connsiteY15" fmla="*/ 185473 h 724137"/>
                <a:gd name="connsiteX16" fmla="*/ 0 w 873771"/>
                <a:gd name="connsiteY16" fmla="*/ 142247 h 724137"/>
                <a:gd name="connsiteX17" fmla="*/ 33251 w 873771"/>
                <a:gd name="connsiteY17" fmla="*/ 125621 h 724137"/>
                <a:gd name="connsiteX18" fmla="*/ 36576 w 873771"/>
                <a:gd name="connsiteY18" fmla="*/ 62444 h 724137"/>
                <a:gd name="connsiteX19" fmla="*/ 63177 w 873771"/>
                <a:gd name="connsiteY19" fmla="*/ 62444 h 724137"/>
                <a:gd name="connsiteX20" fmla="*/ 129679 w 873771"/>
                <a:gd name="connsiteY20" fmla="*/ 35844 h 724137"/>
                <a:gd name="connsiteX21" fmla="*/ 179555 w 873771"/>
                <a:gd name="connsiteY21" fmla="*/ 65769 h 724137"/>
                <a:gd name="connsiteX22" fmla="*/ 179555 w 873771"/>
                <a:gd name="connsiteY22" fmla="*/ 65769 h 724137"/>
                <a:gd name="connsiteX23" fmla="*/ 259357 w 873771"/>
                <a:gd name="connsiteY23" fmla="*/ 39169 h 724137"/>
                <a:gd name="connsiteX24" fmla="*/ 279308 w 873771"/>
                <a:gd name="connsiteY24" fmla="*/ 35844 h 724137"/>
                <a:gd name="connsiteX25" fmla="*/ 282633 w 873771"/>
                <a:gd name="connsiteY25" fmla="*/ 32519 h 724137"/>
                <a:gd name="connsiteX26" fmla="*/ 305909 w 873771"/>
                <a:gd name="connsiteY26" fmla="*/ 55794 h 724137"/>
                <a:gd name="connsiteX27" fmla="*/ 295933 w 873771"/>
                <a:gd name="connsiteY27" fmla="*/ 69095 h 724137"/>
                <a:gd name="connsiteX28" fmla="*/ 350964 w 873771"/>
                <a:gd name="connsiteY28" fmla="*/ 39169 h 724137"/>
                <a:gd name="connsiteX29" fmla="*/ 380190 w 873771"/>
                <a:gd name="connsiteY29" fmla="*/ 0 h 724137"/>
                <a:gd name="connsiteX30" fmla="*/ 455538 w 873771"/>
                <a:gd name="connsiteY30" fmla="*/ 9243 h 724137"/>
                <a:gd name="connsiteX31" fmla="*/ 522040 w 873771"/>
                <a:gd name="connsiteY31" fmla="*/ 12568 h 724137"/>
                <a:gd name="connsiteX32" fmla="*/ 625117 w 873771"/>
                <a:gd name="connsiteY32" fmla="*/ 45819 h 724137"/>
                <a:gd name="connsiteX33" fmla="*/ 668344 w 873771"/>
                <a:gd name="connsiteY33" fmla="*/ 49144 h 724137"/>
                <a:gd name="connsiteX34" fmla="*/ 701594 w 873771"/>
                <a:gd name="connsiteY34" fmla="*/ 89045 h 724137"/>
                <a:gd name="connsiteX35" fmla="*/ 701594 w 873771"/>
                <a:gd name="connsiteY35" fmla="*/ 89045 h 724137"/>
                <a:gd name="connsiteX36" fmla="*/ 734845 w 873771"/>
                <a:gd name="connsiteY36" fmla="*/ 152222 h 724137"/>
                <a:gd name="connsiteX37" fmla="*/ 728195 w 873771"/>
                <a:gd name="connsiteY37" fmla="*/ 172172 h 724137"/>
                <a:gd name="connsiteX38" fmla="*/ 758121 w 873771"/>
                <a:gd name="connsiteY38" fmla="*/ 185473 h 724137"/>
                <a:gd name="connsiteX39" fmla="*/ 794697 w 873771"/>
                <a:gd name="connsiteY39" fmla="*/ 222049 h 724137"/>
                <a:gd name="connsiteX40" fmla="*/ 847898 w 873771"/>
                <a:gd name="connsiteY40" fmla="*/ 258625 h 724137"/>
                <a:gd name="connsiteX41" fmla="*/ 831273 w 873771"/>
                <a:gd name="connsiteY41" fmla="*/ 375003 h 724137"/>
                <a:gd name="connsiteX42" fmla="*/ 873771 w 873771"/>
                <a:gd name="connsiteY42" fmla="*/ 400739 h 724137"/>
                <a:gd name="connsiteX43" fmla="*/ 857874 w 873771"/>
                <a:gd name="connsiteY43" fmla="*/ 441505 h 724137"/>
                <a:gd name="connsiteX44" fmla="*/ 857874 w 873771"/>
                <a:gd name="connsiteY44" fmla="*/ 441505 h 724137"/>
                <a:gd name="connsiteX45" fmla="*/ 774746 w 873771"/>
                <a:gd name="connsiteY45" fmla="*/ 451480 h 724137"/>
                <a:gd name="connsiteX46" fmla="*/ 753333 w 873771"/>
                <a:gd name="connsiteY46" fmla="*/ 545675 h 724137"/>
                <a:gd name="connsiteX47" fmla="*/ 790641 w 873771"/>
                <a:gd name="connsiteY47" fmla="*/ 602939 h 724137"/>
                <a:gd name="connsiteX48" fmla="*/ 764771 w 873771"/>
                <a:gd name="connsiteY48" fmla="*/ 650985 h 724137"/>
                <a:gd name="connsiteX49" fmla="*/ 714895 w 873771"/>
                <a:gd name="connsiteY49" fmla="*/ 660961 h 724137"/>
                <a:gd name="connsiteX50" fmla="*/ 695132 w 873771"/>
                <a:gd name="connsiteY50" fmla="*/ 677057 h 724137"/>
                <a:gd name="connsiteX51" fmla="*/ 681644 w 873771"/>
                <a:gd name="connsiteY51" fmla="*/ 724137 h 724137"/>
                <a:gd name="connsiteX52" fmla="*/ 658368 w 873771"/>
                <a:gd name="connsiteY52" fmla="*/ 714162 h 724137"/>
                <a:gd name="connsiteX53" fmla="*/ 615142 w 873771"/>
                <a:gd name="connsiteY53" fmla="*/ 694212 h 724137"/>
                <a:gd name="connsiteX54" fmla="*/ 628784 w 873771"/>
                <a:gd name="connsiteY54" fmla="*/ 617206 h 724137"/>
                <a:gd name="connsiteX55" fmla="*/ 621792 w 873771"/>
                <a:gd name="connsiteY55" fmla="*/ 587809 h 724137"/>
                <a:gd name="connsiteX56" fmla="*/ 571884 w 873771"/>
                <a:gd name="connsiteY56" fmla="*/ 560111 h 724137"/>
                <a:gd name="connsiteX57" fmla="*/ 571916 w 873771"/>
                <a:gd name="connsiteY57" fmla="*/ 511332 h 724137"/>
                <a:gd name="connsiteX58" fmla="*/ 591866 w 873771"/>
                <a:gd name="connsiteY58" fmla="*/ 498031 h 724137"/>
                <a:gd name="connsiteX59" fmla="*/ 574294 w 873771"/>
                <a:gd name="connsiteY59" fmla="*/ 429937 h 724137"/>
                <a:gd name="connsiteX60" fmla="*/ 611483 w 873771"/>
                <a:gd name="connsiteY60" fmla="*/ 398214 h 724137"/>
                <a:gd name="connsiteX61" fmla="*/ 628442 w 873771"/>
                <a:gd name="connsiteY61" fmla="*/ 408254 h 724137"/>
                <a:gd name="connsiteX62" fmla="*/ 557486 w 873771"/>
                <a:gd name="connsiteY62" fmla="*/ 400871 h 724137"/>
                <a:gd name="connsiteX63" fmla="*/ 520210 w 873771"/>
                <a:gd name="connsiteY63" fmla="*/ 368353 h 724137"/>
                <a:gd name="connsiteX64" fmla="*/ 498764 w 873771"/>
                <a:gd name="connsiteY64" fmla="*/ 408254 h 724137"/>
                <a:gd name="connsiteX65" fmla="*/ 564201 w 873771"/>
                <a:gd name="connsiteY65" fmla="*/ 476251 h 724137"/>
                <a:gd name="connsiteX66" fmla="*/ 518714 w 873771"/>
                <a:gd name="connsiteY66" fmla="*/ 527957 h 724137"/>
                <a:gd name="connsiteX67" fmla="*/ 541743 w 873771"/>
                <a:gd name="connsiteY67" fmla="*/ 515754 h 724137"/>
                <a:gd name="connsiteX68" fmla="*/ 485464 w 873771"/>
                <a:gd name="connsiteY68" fmla="*/ 547908 h 724137"/>
                <a:gd name="connsiteX69" fmla="*/ 448888 w 873771"/>
                <a:gd name="connsiteY69" fmla="*/ 571183 h 724137"/>
                <a:gd name="connsiteX70" fmla="*/ 432262 w 873771"/>
                <a:gd name="connsiteY70" fmla="*/ 591134 h 724137"/>
                <a:gd name="connsiteX71" fmla="*/ 401605 w 873771"/>
                <a:gd name="connsiteY71" fmla="*/ 616271 h 724137"/>
                <a:gd name="connsiteX72" fmla="*/ 365760 w 873771"/>
                <a:gd name="connsiteY72" fmla="*/ 637685 h 724137"/>
                <a:gd name="connsiteX73" fmla="*/ 292608 w 873771"/>
                <a:gd name="connsiteY73" fmla="*/ 634360 h 724137"/>
                <a:gd name="connsiteX74" fmla="*/ 209481 w 873771"/>
                <a:gd name="connsiteY74" fmla="*/ 581159 h 724137"/>
                <a:gd name="connsiteX0" fmla="*/ 209481 w 873771"/>
                <a:gd name="connsiteY0" fmla="*/ 581159 h 724137"/>
                <a:gd name="connsiteX1" fmla="*/ 166255 w 873771"/>
                <a:gd name="connsiteY1" fmla="*/ 488056 h 724137"/>
                <a:gd name="connsiteX2" fmla="*/ 129679 w 873771"/>
                <a:gd name="connsiteY2" fmla="*/ 471431 h 724137"/>
                <a:gd name="connsiteX3" fmla="*/ 116378 w 873771"/>
                <a:gd name="connsiteY3" fmla="*/ 448155 h 724137"/>
                <a:gd name="connsiteX4" fmla="*/ 103078 w 873771"/>
                <a:gd name="connsiteY4" fmla="*/ 404929 h 724137"/>
                <a:gd name="connsiteX5" fmla="*/ 50974 w 873771"/>
                <a:gd name="connsiteY5" fmla="*/ 365395 h 724137"/>
                <a:gd name="connsiteX6" fmla="*/ 62414 w 873771"/>
                <a:gd name="connsiteY6" fmla="*/ 316582 h 724137"/>
                <a:gd name="connsiteX7" fmla="*/ 146304 w 873771"/>
                <a:gd name="connsiteY7" fmla="*/ 361703 h 724137"/>
                <a:gd name="connsiteX8" fmla="*/ 219456 w 873771"/>
                <a:gd name="connsiteY8" fmla="*/ 331777 h 724137"/>
                <a:gd name="connsiteX9" fmla="*/ 233090 w 873771"/>
                <a:gd name="connsiteY9" fmla="*/ 288184 h 724137"/>
                <a:gd name="connsiteX10" fmla="*/ 279308 w 873771"/>
                <a:gd name="connsiteY10" fmla="*/ 258625 h 724137"/>
                <a:gd name="connsiteX11" fmla="*/ 249382 w 873771"/>
                <a:gd name="connsiteY11" fmla="*/ 245324 h 724137"/>
                <a:gd name="connsiteX12" fmla="*/ 182880 w 873771"/>
                <a:gd name="connsiteY12" fmla="*/ 271925 h 724137"/>
                <a:gd name="connsiteX13" fmla="*/ 109728 w 873771"/>
                <a:gd name="connsiteY13" fmla="*/ 271925 h 724137"/>
                <a:gd name="connsiteX14" fmla="*/ 46552 w 873771"/>
                <a:gd name="connsiteY14" fmla="*/ 232024 h 724137"/>
                <a:gd name="connsiteX15" fmla="*/ 1 w 873771"/>
                <a:gd name="connsiteY15" fmla="*/ 185473 h 724137"/>
                <a:gd name="connsiteX16" fmla="*/ 0 w 873771"/>
                <a:gd name="connsiteY16" fmla="*/ 142247 h 724137"/>
                <a:gd name="connsiteX17" fmla="*/ 33251 w 873771"/>
                <a:gd name="connsiteY17" fmla="*/ 125621 h 724137"/>
                <a:gd name="connsiteX18" fmla="*/ 36576 w 873771"/>
                <a:gd name="connsiteY18" fmla="*/ 62444 h 724137"/>
                <a:gd name="connsiteX19" fmla="*/ 63177 w 873771"/>
                <a:gd name="connsiteY19" fmla="*/ 62444 h 724137"/>
                <a:gd name="connsiteX20" fmla="*/ 129679 w 873771"/>
                <a:gd name="connsiteY20" fmla="*/ 35844 h 724137"/>
                <a:gd name="connsiteX21" fmla="*/ 179555 w 873771"/>
                <a:gd name="connsiteY21" fmla="*/ 65769 h 724137"/>
                <a:gd name="connsiteX22" fmla="*/ 179555 w 873771"/>
                <a:gd name="connsiteY22" fmla="*/ 65769 h 724137"/>
                <a:gd name="connsiteX23" fmla="*/ 259357 w 873771"/>
                <a:gd name="connsiteY23" fmla="*/ 39169 h 724137"/>
                <a:gd name="connsiteX24" fmla="*/ 279308 w 873771"/>
                <a:gd name="connsiteY24" fmla="*/ 35844 h 724137"/>
                <a:gd name="connsiteX25" fmla="*/ 282633 w 873771"/>
                <a:gd name="connsiteY25" fmla="*/ 32519 h 724137"/>
                <a:gd name="connsiteX26" fmla="*/ 305909 w 873771"/>
                <a:gd name="connsiteY26" fmla="*/ 55794 h 724137"/>
                <a:gd name="connsiteX27" fmla="*/ 295933 w 873771"/>
                <a:gd name="connsiteY27" fmla="*/ 69095 h 724137"/>
                <a:gd name="connsiteX28" fmla="*/ 350964 w 873771"/>
                <a:gd name="connsiteY28" fmla="*/ 39169 h 724137"/>
                <a:gd name="connsiteX29" fmla="*/ 380190 w 873771"/>
                <a:gd name="connsiteY29" fmla="*/ 0 h 724137"/>
                <a:gd name="connsiteX30" fmla="*/ 455538 w 873771"/>
                <a:gd name="connsiteY30" fmla="*/ 9243 h 724137"/>
                <a:gd name="connsiteX31" fmla="*/ 522040 w 873771"/>
                <a:gd name="connsiteY31" fmla="*/ 12568 h 724137"/>
                <a:gd name="connsiteX32" fmla="*/ 625117 w 873771"/>
                <a:gd name="connsiteY32" fmla="*/ 45819 h 724137"/>
                <a:gd name="connsiteX33" fmla="*/ 668344 w 873771"/>
                <a:gd name="connsiteY33" fmla="*/ 49144 h 724137"/>
                <a:gd name="connsiteX34" fmla="*/ 701594 w 873771"/>
                <a:gd name="connsiteY34" fmla="*/ 89045 h 724137"/>
                <a:gd name="connsiteX35" fmla="*/ 701594 w 873771"/>
                <a:gd name="connsiteY35" fmla="*/ 89045 h 724137"/>
                <a:gd name="connsiteX36" fmla="*/ 734845 w 873771"/>
                <a:gd name="connsiteY36" fmla="*/ 152222 h 724137"/>
                <a:gd name="connsiteX37" fmla="*/ 728195 w 873771"/>
                <a:gd name="connsiteY37" fmla="*/ 172172 h 724137"/>
                <a:gd name="connsiteX38" fmla="*/ 758121 w 873771"/>
                <a:gd name="connsiteY38" fmla="*/ 185473 h 724137"/>
                <a:gd name="connsiteX39" fmla="*/ 794697 w 873771"/>
                <a:gd name="connsiteY39" fmla="*/ 222049 h 724137"/>
                <a:gd name="connsiteX40" fmla="*/ 847898 w 873771"/>
                <a:gd name="connsiteY40" fmla="*/ 258625 h 724137"/>
                <a:gd name="connsiteX41" fmla="*/ 831273 w 873771"/>
                <a:gd name="connsiteY41" fmla="*/ 375003 h 724137"/>
                <a:gd name="connsiteX42" fmla="*/ 873771 w 873771"/>
                <a:gd name="connsiteY42" fmla="*/ 400739 h 724137"/>
                <a:gd name="connsiteX43" fmla="*/ 857874 w 873771"/>
                <a:gd name="connsiteY43" fmla="*/ 441505 h 724137"/>
                <a:gd name="connsiteX44" fmla="*/ 853684 w 873771"/>
                <a:gd name="connsiteY44" fmla="*/ 451982 h 724137"/>
                <a:gd name="connsiteX45" fmla="*/ 774746 w 873771"/>
                <a:gd name="connsiteY45" fmla="*/ 451480 h 724137"/>
                <a:gd name="connsiteX46" fmla="*/ 753333 w 873771"/>
                <a:gd name="connsiteY46" fmla="*/ 545675 h 724137"/>
                <a:gd name="connsiteX47" fmla="*/ 790641 w 873771"/>
                <a:gd name="connsiteY47" fmla="*/ 602939 h 724137"/>
                <a:gd name="connsiteX48" fmla="*/ 764771 w 873771"/>
                <a:gd name="connsiteY48" fmla="*/ 650985 h 724137"/>
                <a:gd name="connsiteX49" fmla="*/ 714895 w 873771"/>
                <a:gd name="connsiteY49" fmla="*/ 660961 h 724137"/>
                <a:gd name="connsiteX50" fmla="*/ 695132 w 873771"/>
                <a:gd name="connsiteY50" fmla="*/ 677057 h 724137"/>
                <a:gd name="connsiteX51" fmla="*/ 681644 w 873771"/>
                <a:gd name="connsiteY51" fmla="*/ 724137 h 724137"/>
                <a:gd name="connsiteX52" fmla="*/ 658368 w 873771"/>
                <a:gd name="connsiteY52" fmla="*/ 714162 h 724137"/>
                <a:gd name="connsiteX53" fmla="*/ 615142 w 873771"/>
                <a:gd name="connsiteY53" fmla="*/ 694212 h 724137"/>
                <a:gd name="connsiteX54" fmla="*/ 628784 w 873771"/>
                <a:gd name="connsiteY54" fmla="*/ 617206 h 724137"/>
                <a:gd name="connsiteX55" fmla="*/ 621792 w 873771"/>
                <a:gd name="connsiteY55" fmla="*/ 587809 h 724137"/>
                <a:gd name="connsiteX56" fmla="*/ 571884 w 873771"/>
                <a:gd name="connsiteY56" fmla="*/ 560111 h 724137"/>
                <a:gd name="connsiteX57" fmla="*/ 571916 w 873771"/>
                <a:gd name="connsiteY57" fmla="*/ 511332 h 724137"/>
                <a:gd name="connsiteX58" fmla="*/ 591866 w 873771"/>
                <a:gd name="connsiteY58" fmla="*/ 498031 h 724137"/>
                <a:gd name="connsiteX59" fmla="*/ 574294 w 873771"/>
                <a:gd name="connsiteY59" fmla="*/ 429937 h 724137"/>
                <a:gd name="connsiteX60" fmla="*/ 611483 w 873771"/>
                <a:gd name="connsiteY60" fmla="*/ 398214 h 724137"/>
                <a:gd name="connsiteX61" fmla="*/ 628442 w 873771"/>
                <a:gd name="connsiteY61" fmla="*/ 408254 h 724137"/>
                <a:gd name="connsiteX62" fmla="*/ 557486 w 873771"/>
                <a:gd name="connsiteY62" fmla="*/ 400871 h 724137"/>
                <a:gd name="connsiteX63" fmla="*/ 520210 w 873771"/>
                <a:gd name="connsiteY63" fmla="*/ 368353 h 724137"/>
                <a:gd name="connsiteX64" fmla="*/ 498764 w 873771"/>
                <a:gd name="connsiteY64" fmla="*/ 408254 h 724137"/>
                <a:gd name="connsiteX65" fmla="*/ 564201 w 873771"/>
                <a:gd name="connsiteY65" fmla="*/ 476251 h 724137"/>
                <a:gd name="connsiteX66" fmla="*/ 518714 w 873771"/>
                <a:gd name="connsiteY66" fmla="*/ 527957 h 724137"/>
                <a:gd name="connsiteX67" fmla="*/ 541743 w 873771"/>
                <a:gd name="connsiteY67" fmla="*/ 515754 h 724137"/>
                <a:gd name="connsiteX68" fmla="*/ 485464 w 873771"/>
                <a:gd name="connsiteY68" fmla="*/ 547908 h 724137"/>
                <a:gd name="connsiteX69" fmla="*/ 448888 w 873771"/>
                <a:gd name="connsiteY69" fmla="*/ 571183 h 724137"/>
                <a:gd name="connsiteX70" fmla="*/ 432262 w 873771"/>
                <a:gd name="connsiteY70" fmla="*/ 591134 h 724137"/>
                <a:gd name="connsiteX71" fmla="*/ 401605 w 873771"/>
                <a:gd name="connsiteY71" fmla="*/ 616271 h 724137"/>
                <a:gd name="connsiteX72" fmla="*/ 365760 w 873771"/>
                <a:gd name="connsiteY72" fmla="*/ 637685 h 724137"/>
                <a:gd name="connsiteX73" fmla="*/ 292608 w 873771"/>
                <a:gd name="connsiteY73" fmla="*/ 634360 h 724137"/>
                <a:gd name="connsiteX74" fmla="*/ 209481 w 873771"/>
                <a:gd name="connsiteY74" fmla="*/ 581159 h 724137"/>
                <a:gd name="connsiteX0" fmla="*/ 209481 w 873771"/>
                <a:gd name="connsiteY0" fmla="*/ 581159 h 724137"/>
                <a:gd name="connsiteX1" fmla="*/ 166255 w 873771"/>
                <a:gd name="connsiteY1" fmla="*/ 488056 h 724137"/>
                <a:gd name="connsiteX2" fmla="*/ 129679 w 873771"/>
                <a:gd name="connsiteY2" fmla="*/ 471431 h 724137"/>
                <a:gd name="connsiteX3" fmla="*/ 116378 w 873771"/>
                <a:gd name="connsiteY3" fmla="*/ 448155 h 724137"/>
                <a:gd name="connsiteX4" fmla="*/ 103078 w 873771"/>
                <a:gd name="connsiteY4" fmla="*/ 404929 h 724137"/>
                <a:gd name="connsiteX5" fmla="*/ 50974 w 873771"/>
                <a:gd name="connsiteY5" fmla="*/ 365395 h 724137"/>
                <a:gd name="connsiteX6" fmla="*/ 62414 w 873771"/>
                <a:gd name="connsiteY6" fmla="*/ 316582 h 724137"/>
                <a:gd name="connsiteX7" fmla="*/ 146304 w 873771"/>
                <a:gd name="connsiteY7" fmla="*/ 361703 h 724137"/>
                <a:gd name="connsiteX8" fmla="*/ 219456 w 873771"/>
                <a:gd name="connsiteY8" fmla="*/ 331777 h 724137"/>
                <a:gd name="connsiteX9" fmla="*/ 233090 w 873771"/>
                <a:gd name="connsiteY9" fmla="*/ 288184 h 724137"/>
                <a:gd name="connsiteX10" fmla="*/ 279308 w 873771"/>
                <a:gd name="connsiteY10" fmla="*/ 258625 h 724137"/>
                <a:gd name="connsiteX11" fmla="*/ 249382 w 873771"/>
                <a:gd name="connsiteY11" fmla="*/ 245324 h 724137"/>
                <a:gd name="connsiteX12" fmla="*/ 182880 w 873771"/>
                <a:gd name="connsiteY12" fmla="*/ 271925 h 724137"/>
                <a:gd name="connsiteX13" fmla="*/ 109728 w 873771"/>
                <a:gd name="connsiteY13" fmla="*/ 271925 h 724137"/>
                <a:gd name="connsiteX14" fmla="*/ 46552 w 873771"/>
                <a:gd name="connsiteY14" fmla="*/ 232024 h 724137"/>
                <a:gd name="connsiteX15" fmla="*/ 1 w 873771"/>
                <a:gd name="connsiteY15" fmla="*/ 185473 h 724137"/>
                <a:gd name="connsiteX16" fmla="*/ 0 w 873771"/>
                <a:gd name="connsiteY16" fmla="*/ 142247 h 724137"/>
                <a:gd name="connsiteX17" fmla="*/ 33251 w 873771"/>
                <a:gd name="connsiteY17" fmla="*/ 125621 h 724137"/>
                <a:gd name="connsiteX18" fmla="*/ 36576 w 873771"/>
                <a:gd name="connsiteY18" fmla="*/ 62444 h 724137"/>
                <a:gd name="connsiteX19" fmla="*/ 63177 w 873771"/>
                <a:gd name="connsiteY19" fmla="*/ 62444 h 724137"/>
                <a:gd name="connsiteX20" fmla="*/ 129679 w 873771"/>
                <a:gd name="connsiteY20" fmla="*/ 35844 h 724137"/>
                <a:gd name="connsiteX21" fmla="*/ 179555 w 873771"/>
                <a:gd name="connsiteY21" fmla="*/ 65769 h 724137"/>
                <a:gd name="connsiteX22" fmla="*/ 179555 w 873771"/>
                <a:gd name="connsiteY22" fmla="*/ 65769 h 724137"/>
                <a:gd name="connsiteX23" fmla="*/ 259357 w 873771"/>
                <a:gd name="connsiteY23" fmla="*/ 39169 h 724137"/>
                <a:gd name="connsiteX24" fmla="*/ 279308 w 873771"/>
                <a:gd name="connsiteY24" fmla="*/ 35844 h 724137"/>
                <a:gd name="connsiteX25" fmla="*/ 282633 w 873771"/>
                <a:gd name="connsiteY25" fmla="*/ 32519 h 724137"/>
                <a:gd name="connsiteX26" fmla="*/ 305909 w 873771"/>
                <a:gd name="connsiteY26" fmla="*/ 55794 h 724137"/>
                <a:gd name="connsiteX27" fmla="*/ 295933 w 873771"/>
                <a:gd name="connsiteY27" fmla="*/ 69095 h 724137"/>
                <a:gd name="connsiteX28" fmla="*/ 350964 w 873771"/>
                <a:gd name="connsiteY28" fmla="*/ 39169 h 724137"/>
                <a:gd name="connsiteX29" fmla="*/ 380190 w 873771"/>
                <a:gd name="connsiteY29" fmla="*/ 0 h 724137"/>
                <a:gd name="connsiteX30" fmla="*/ 455538 w 873771"/>
                <a:gd name="connsiteY30" fmla="*/ 9243 h 724137"/>
                <a:gd name="connsiteX31" fmla="*/ 522040 w 873771"/>
                <a:gd name="connsiteY31" fmla="*/ 12568 h 724137"/>
                <a:gd name="connsiteX32" fmla="*/ 625117 w 873771"/>
                <a:gd name="connsiteY32" fmla="*/ 45819 h 724137"/>
                <a:gd name="connsiteX33" fmla="*/ 668344 w 873771"/>
                <a:gd name="connsiteY33" fmla="*/ 49144 h 724137"/>
                <a:gd name="connsiteX34" fmla="*/ 701594 w 873771"/>
                <a:gd name="connsiteY34" fmla="*/ 89045 h 724137"/>
                <a:gd name="connsiteX35" fmla="*/ 701594 w 873771"/>
                <a:gd name="connsiteY35" fmla="*/ 89045 h 724137"/>
                <a:gd name="connsiteX36" fmla="*/ 734845 w 873771"/>
                <a:gd name="connsiteY36" fmla="*/ 152222 h 724137"/>
                <a:gd name="connsiteX37" fmla="*/ 728195 w 873771"/>
                <a:gd name="connsiteY37" fmla="*/ 172172 h 724137"/>
                <a:gd name="connsiteX38" fmla="*/ 758121 w 873771"/>
                <a:gd name="connsiteY38" fmla="*/ 185473 h 724137"/>
                <a:gd name="connsiteX39" fmla="*/ 794697 w 873771"/>
                <a:gd name="connsiteY39" fmla="*/ 222049 h 724137"/>
                <a:gd name="connsiteX40" fmla="*/ 847898 w 873771"/>
                <a:gd name="connsiteY40" fmla="*/ 258625 h 724137"/>
                <a:gd name="connsiteX41" fmla="*/ 839654 w 873771"/>
                <a:gd name="connsiteY41" fmla="*/ 370812 h 724137"/>
                <a:gd name="connsiteX42" fmla="*/ 873771 w 873771"/>
                <a:gd name="connsiteY42" fmla="*/ 400739 h 724137"/>
                <a:gd name="connsiteX43" fmla="*/ 857874 w 873771"/>
                <a:gd name="connsiteY43" fmla="*/ 441505 h 724137"/>
                <a:gd name="connsiteX44" fmla="*/ 853684 w 873771"/>
                <a:gd name="connsiteY44" fmla="*/ 451982 h 724137"/>
                <a:gd name="connsiteX45" fmla="*/ 774746 w 873771"/>
                <a:gd name="connsiteY45" fmla="*/ 451480 h 724137"/>
                <a:gd name="connsiteX46" fmla="*/ 753333 w 873771"/>
                <a:gd name="connsiteY46" fmla="*/ 545675 h 724137"/>
                <a:gd name="connsiteX47" fmla="*/ 790641 w 873771"/>
                <a:gd name="connsiteY47" fmla="*/ 602939 h 724137"/>
                <a:gd name="connsiteX48" fmla="*/ 764771 w 873771"/>
                <a:gd name="connsiteY48" fmla="*/ 650985 h 724137"/>
                <a:gd name="connsiteX49" fmla="*/ 714895 w 873771"/>
                <a:gd name="connsiteY49" fmla="*/ 660961 h 724137"/>
                <a:gd name="connsiteX50" fmla="*/ 695132 w 873771"/>
                <a:gd name="connsiteY50" fmla="*/ 677057 h 724137"/>
                <a:gd name="connsiteX51" fmla="*/ 681644 w 873771"/>
                <a:gd name="connsiteY51" fmla="*/ 724137 h 724137"/>
                <a:gd name="connsiteX52" fmla="*/ 658368 w 873771"/>
                <a:gd name="connsiteY52" fmla="*/ 714162 h 724137"/>
                <a:gd name="connsiteX53" fmla="*/ 615142 w 873771"/>
                <a:gd name="connsiteY53" fmla="*/ 694212 h 724137"/>
                <a:gd name="connsiteX54" fmla="*/ 628784 w 873771"/>
                <a:gd name="connsiteY54" fmla="*/ 617206 h 724137"/>
                <a:gd name="connsiteX55" fmla="*/ 621792 w 873771"/>
                <a:gd name="connsiteY55" fmla="*/ 587809 h 724137"/>
                <a:gd name="connsiteX56" fmla="*/ 571884 w 873771"/>
                <a:gd name="connsiteY56" fmla="*/ 560111 h 724137"/>
                <a:gd name="connsiteX57" fmla="*/ 571916 w 873771"/>
                <a:gd name="connsiteY57" fmla="*/ 511332 h 724137"/>
                <a:gd name="connsiteX58" fmla="*/ 591866 w 873771"/>
                <a:gd name="connsiteY58" fmla="*/ 498031 h 724137"/>
                <a:gd name="connsiteX59" fmla="*/ 574294 w 873771"/>
                <a:gd name="connsiteY59" fmla="*/ 429937 h 724137"/>
                <a:gd name="connsiteX60" fmla="*/ 611483 w 873771"/>
                <a:gd name="connsiteY60" fmla="*/ 398214 h 724137"/>
                <a:gd name="connsiteX61" fmla="*/ 628442 w 873771"/>
                <a:gd name="connsiteY61" fmla="*/ 408254 h 724137"/>
                <a:gd name="connsiteX62" fmla="*/ 557486 w 873771"/>
                <a:gd name="connsiteY62" fmla="*/ 400871 h 724137"/>
                <a:gd name="connsiteX63" fmla="*/ 520210 w 873771"/>
                <a:gd name="connsiteY63" fmla="*/ 368353 h 724137"/>
                <a:gd name="connsiteX64" fmla="*/ 498764 w 873771"/>
                <a:gd name="connsiteY64" fmla="*/ 408254 h 724137"/>
                <a:gd name="connsiteX65" fmla="*/ 564201 w 873771"/>
                <a:gd name="connsiteY65" fmla="*/ 476251 h 724137"/>
                <a:gd name="connsiteX66" fmla="*/ 518714 w 873771"/>
                <a:gd name="connsiteY66" fmla="*/ 527957 h 724137"/>
                <a:gd name="connsiteX67" fmla="*/ 541743 w 873771"/>
                <a:gd name="connsiteY67" fmla="*/ 515754 h 724137"/>
                <a:gd name="connsiteX68" fmla="*/ 485464 w 873771"/>
                <a:gd name="connsiteY68" fmla="*/ 547908 h 724137"/>
                <a:gd name="connsiteX69" fmla="*/ 448888 w 873771"/>
                <a:gd name="connsiteY69" fmla="*/ 571183 h 724137"/>
                <a:gd name="connsiteX70" fmla="*/ 432262 w 873771"/>
                <a:gd name="connsiteY70" fmla="*/ 591134 h 724137"/>
                <a:gd name="connsiteX71" fmla="*/ 401605 w 873771"/>
                <a:gd name="connsiteY71" fmla="*/ 616271 h 724137"/>
                <a:gd name="connsiteX72" fmla="*/ 365760 w 873771"/>
                <a:gd name="connsiteY72" fmla="*/ 637685 h 724137"/>
                <a:gd name="connsiteX73" fmla="*/ 292608 w 873771"/>
                <a:gd name="connsiteY73" fmla="*/ 634360 h 724137"/>
                <a:gd name="connsiteX74" fmla="*/ 209481 w 873771"/>
                <a:gd name="connsiteY74" fmla="*/ 581159 h 724137"/>
                <a:gd name="connsiteX0" fmla="*/ 215767 w 880057"/>
                <a:gd name="connsiteY0" fmla="*/ 581159 h 724137"/>
                <a:gd name="connsiteX1" fmla="*/ 172541 w 880057"/>
                <a:gd name="connsiteY1" fmla="*/ 488056 h 724137"/>
                <a:gd name="connsiteX2" fmla="*/ 135965 w 880057"/>
                <a:gd name="connsiteY2" fmla="*/ 471431 h 724137"/>
                <a:gd name="connsiteX3" fmla="*/ 122664 w 880057"/>
                <a:gd name="connsiteY3" fmla="*/ 448155 h 724137"/>
                <a:gd name="connsiteX4" fmla="*/ 109364 w 880057"/>
                <a:gd name="connsiteY4" fmla="*/ 404929 h 724137"/>
                <a:gd name="connsiteX5" fmla="*/ 57260 w 880057"/>
                <a:gd name="connsiteY5" fmla="*/ 365395 h 724137"/>
                <a:gd name="connsiteX6" fmla="*/ 68700 w 880057"/>
                <a:gd name="connsiteY6" fmla="*/ 316582 h 724137"/>
                <a:gd name="connsiteX7" fmla="*/ 152590 w 880057"/>
                <a:gd name="connsiteY7" fmla="*/ 361703 h 724137"/>
                <a:gd name="connsiteX8" fmla="*/ 225742 w 880057"/>
                <a:gd name="connsiteY8" fmla="*/ 331777 h 724137"/>
                <a:gd name="connsiteX9" fmla="*/ 239376 w 880057"/>
                <a:gd name="connsiteY9" fmla="*/ 288184 h 724137"/>
                <a:gd name="connsiteX10" fmla="*/ 285594 w 880057"/>
                <a:gd name="connsiteY10" fmla="*/ 258625 h 724137"/>
                <a:gd name="connsiteX11" fmla="*/ 255668 w 880057"/>
                <a:gd name="connsiteY11" fmla="*/ 245324 h 724137"/>
                <a:gd name="connsiteX12" fmla="*/ 189166 w 880057"/>
                <a:gd name="connsiteY12" fmla="*/ 271925 h 724137"/>
                <a:gd name="connsiteX13" fmla="*/ 116014 w 880057"/>
                <a:gd name="connsiteY13" fmla="*/ 271925 h 724137"/>
                <a:gd name="connsiteX14" fmla="*/ 52838 w 880057"/>
                <a:gd name="connsiteY14" fmla="*/ 232024 h 724137"/>
                <a:gd name="connsiteX15" fmla="*/ 6287 w 880057"/>
                <a:gd name="connsiteY15" fmla="*/ 185473 h 724137"/>
                <a:gd name="connsiteX16" fmla="*/ 0 w 880057"/>
                <a:gd name="connsiteY16" fmla="*/ 142247 h 724137"/>
                <a:gd name="connsiteX17" fmla="*/ 39537 w 880057"/>
                <a:gd name="connsiteY17" fmla="*/ 125621 h 724137"/>
                <a:gd name="connsiteX18" fmla="*/ 42862 w 880057"/>
                <a:gd name="connsiteY18" fmla="*/ 62444 h 724137"/>
                <a:gd name="connsiteX19" fmla="*/ 69463 w 880057"/>
                <a:gd name="connsiteY19" fmla="*/ 62444 h 724137"/>
                <a:gd name="connsiteX20" fmla="*/ 135965 w 880057"/>
                <a:gd name="connsiteY20" fmla="*/ 35844 h 724137"/>
                <a:gd name="connsiteX21" fmla="*/ 185841 w 880057"/>
                <a:gd name="connsiteY21" fmla="*/ 65769 h 724137"/>
                <a:gd name="connsiteX22" fmla="*/ 185841 w 880057"/>
                <a:gd name="connsiteY22" fmla="*/ 65769 h 724137"/>
                <a:gd name="connsiteX23" fmla="*/ 265643 w 880057"/>
                <a:gd name="connsiteY23" fmla="*/ 39169 h 724137"/>
                <a:gd name="connsiteX24" fmla="*/ 285594 w 880057"/>
                <a:gd name="connsiteY24" fmla="*/ 35844 h 724137"/>
                <a:gd name="connsiteX25" fmla="*/ 288919 w 880057"/>
                <a:gd name="connsiteY25" fmla="*/ 32519 h 724137"/>
                <a:gd name="connsiteX26" fmla="*/ 312195 w 880057"/>
                <a:gd name="connsiteY26" fmla="*/ 55794 h 724137"/>
                <a:gd name="connsiteX27" fmla="*/ 302219 w 880057"/>
                <a:gd name="connsiteY27" fmla="*/ 69095 h 724137"/>
                <a:gd name="connsiteX28" fmla="*/ 357250 w 880057"/>
                <a:gd name="connsiteY28" fmla="*/ 39169 h 724137"/>
                <a:gd name="connsiteX29" fmla="*/ 386476 w 880057"/>
                <a:gd name="connsiteY29" fmla="*/ 0 h 724137"/>
                <a:gd name="connsiteX30" fmla="*/ 461824 w 880057"/>
                <a:gd name="connsiteY30" fmla="*/ 9243 h 724137"/>
                <a:gd name="connsiteX31" fmla="*/ 528326 w 880057"/>
                <a:gd name="connsiteY31" fmla="*/ 12568 h 724137"/>
                <a:gd name="connsiteX32" fmla="*/ 631403 w 880057"/>
                <a:gd name="connsiteY32" fmla="*/ 45819 h 724137"/>
                <a:gd name="connsiteX33" fmla="*/ 674630 w 880057"/>
                <a:gd name="connsiteY33" fmla="*/ 49144 h 724137"/>
                <a:gd name="connsiteX34" fmla="*/ 707880 w 880057"/>
                <a:gd name="connsiteY34" fmla="*/ 89045 h 724137"/>
                <a:gd name="connsiteX35" fmla="*/ 707880 w 880057"/>
                <a:gd name="connsiteY35" fmla="*/ 89045 h 724137"/>
                <a:gd name="connsiteX36" fmla="*/ 741131 w 880057"/>
                <a:gd name="connsiteY36" fmla="*/ 152222 h 724137"/>
                <a:gd name="connsiteX37" fmla="*/ 734481 w 880057"/>
                <a:gd name="connsiteY37" fmla="*/ 172172 h 724137"/>
                <a:gd name="connsiteX38" fmla="*/ 764407 w 880057"/>
                <a:gd name="connsiteY38" fmla="*/ 185473 h 724137"/>
                <a:gd name="connsiteX39" fmla="*/ 800983 w 880057"/>
                <a:gd name="connsiteY39" fmla="*/ 222049 h 724137"/>
                <a:gd name="connsiteX40" fmla="*/ 854184 w 880057"/>
                <a:gd name="connsiteY40" fmla="*/ 258625 h 724137"/>
                <a:gd name="connsiteX41" fmla="*/ 845940 w 880057"/>
                <a:gd name="connsiteY41" fmla="*/ 370812 h 724137"/>
                <a:gd name="connsiteX42" fmla="*/ 880057 w 880057"/>
                <a:gd name="connsiteY42" fmla="*/ 400739 h 724137"/>
                <a:gd name="connsiteX43" fmla="*/ 864160 w 880057"/>
                <a:gd name="connsiteY43" fmla="*/ 441505 h 724137"/>
                <a:gd name="connsiteX44" fmla="*/ 859970 w 880057"/>
                <a:gd name="connsiteY44" fmla="*/ 451982 h 724137"/>
                <a:gd name="connsiteX45" fmla="*/ 781032 w 880057"/>
                <a:gd name="connsiteY45" fmla="*/ 451480 h 724137"/>
                <a:gd name="connsiteX46" fmla="*/ 759619 w 880057"/>
                <a:gd name="connsiteY46" fmla="*/ 545675 h 724137"/>
                <a:gd name="connsiteX47" fmla="*/ 796927 w 880057"/>
                <a:gd name="connsiteY47" fmla="*/ 602939 h 724137"/>
                <a:gd name="connsiteX48" fmla="*/ 771057 w 880057"/>
                <a:gd name="connsiteY48" fmla="*/ 650985 h 724137"/>
                <a:gd name="connsiteX49" fmla="*/ 721181 w 880057"/>
                <a:gd name="connsiteY49" fmla="*/ 660961 h 724137"/>
                <a:gd name="connsiteX50" fmla="*/ 701418 w 880057"/>
                <a:gd name="connsiteY50" fmla="*/ 677057 h 724137"/>
                <a:gd name="connsiteX51" fmla="*/ 687930 w 880057"/>
                <a:gd name="connsiteY51" fmla="*/ 724137 h 724137"/>
                <a:gd name="connsiteX52" fmla="*/ 664654 w 880057"/>
                <a:gd name="connsiteY52" fmla="*/ 714162 h 724137"/>
                <a:gd name="connsiteX53" fmla="*/ 621428 w 880057"/>
                <a:gd name="connsiteY53" fmla="*/ 694212 h 724137"/>
                <a:gd name="connsiteX54" fmla="*/ 635070 w 880057"/>
                <a:gd name="connsiteY54" fmla="*/ 617206 h 724137"/>
                <a:gd name="connsiteX55" fmla="*/ 628078 w 880057"/>
                <a:gd name="connsiteY55" fmla="*/ 587809 h 724137"/>
                <a:gd name="connsiteX56" fmla="*/ 578170 w 880057"/>
                <a:gd name="connsiteY56" fmla="*/ 560111 h 724137"/>
                <a:gd name="connsiteX57" fmla="*/ 578202 w 880057"/>
                <a:gd name="connsiteY57" fmla="*/ 511332 h 724137"/>
                <a:gd name="connsiteX58" fmla="*/ 598152 w 880057"/>
                <a:gd name="connsiteY58" fmla="*/ 498031 h 724137"/>
                <a:gd name="connsiteX59" fmla="*/ 580580 w 880057"/>
                <a:gd name="connsiteY59" fmla="*/ 429937 h 724137"/>
                <a:gd name="connsiteX60" fmla="*/ 617769 w 880057"/>
                <a:gd name="connsiteY60" fmla="*/ 398214 h 724137"/>
                <a:gd name="connsiteX61" fmla="*/ 634728 w 880057"/>
                <a:gd name="connsiteY61" fmla="*/ 408254 h 724137"/>
                <a:gd name="connsiteX62" fmla="*/ 563772 w 880057"/>
                <a:gd name="connsiteY62" fmla="*/ 400871 h 724137"/>
                <a:gd name="connsiteX63" fmla="*/ 526496 w 880057"/>
                <a:gd name="connsiteY63" fmla="*/ 368353 h 724137"/>
                <a:gd name="connsiteX64" fmla="*/ 505050 w 880057"/>
                <a:gd name="connsiteY64" fmla="*/ 408254 h 724137"/>
                <a:gd name="connsiteX65" fmla="*/ 570487 w 880057"/>
                <a:gd name="connsiteY65" fmla="*/ 476251 h 724137"/>
                <a:gd name="connsiteX66" fmla="*/ 525000 w 880057"/>
                <a:gd name="connsiteY66" fmla="*/ 527957 h 724137"/>
                <a:gd name="connsiteX67" fmla="*/ 548029 w 880057"/>
                <a:gd name="connsiteY67" fmla="*/ 515754 h 724137"/>
                <a:gd name="connsiteX68" fmla="*/ 491750 w 880057"/>
                <a:gd name="connsiteY68" fmla="*/ 547908 h 724137"/>
                <a:gd name="connsiteX69" fmla="*/ 455174 w 880057"/>
                <a:gd name="connsiteY69" fmla="*/ 571183 h 724137"/>
                <a:gd name="connsiteX70" fmla="*/ 438548 w 880057"/>
                <a:gd name="connsiteY70" fmla="*/ 591134 h 724137"/>
                <a:gd name="connsiteX71" fmla="*/ 407891 w 880057"/>
                <a:gd name="connsiteY71" fmla="*/ 616271 h 724137"/>
                <a:gd name="connsiteX72" fmla="*/ 372046 w 880057"/>
                <a:gd name="connsiteY72" fmla="*/ 637685 h 724137"/>
                <a:gd name="connsiteX73" fmla="*/ 298894 w 880057"/>
                <a:gd name="connsiteY73" fmla="*/ 634360 h 724137"/>
                <a:gd name="connsiteX74" fmla="*/ 215767 w 880057"/>
                <a:gd name="connsiteY74" fmla="*/ 581159 h 72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880057" h="724137">
                  <a:moveTo>
                    <a:pt x="215767" y="581159"/>
                  </a:moveTo>
                  <a:lnTo>
                    <a:pt x="172541" y="488056"/>
                  </a:lnTo>
                  <a:lnTo>
                    <a:pt x="135965" y="471431"/>
                  </a:lnTo>
                  <a:lnTo>
                    <a:pt x="122664" y="448155"/>
                  </a:lnTo>
                  <a:lnTo>
                    <a:pt x="109364" y="404929"/>
                  </a:lnTo>
                  <a:lnTo>
                    <a:pt x="57260" y="365395"/>
                  </a:lnTo>
                  <a:lnTo>
                    <a:pt x="68700" y="316582"/>
                  </a:lnTo>
                  <a:lnTo>
                    <a:pt x="152590" y="361703"/>
                  </a:lnTo>
                  <a:lnTo>
                    <a:pt x="225742" y="331777"/>
                  </a:lnTo>
                  <a:lnTo>
                    <a:pt x="239376" y="288184"/>
                  </a:lnTo>
                  <a:lnTo>
                    <a:pt x="285594" y="258625"/>
                  </a:lnTo>
                  <a:lnTo>
                    <a:pt x="255668" y="245324"/>
                  </a:lnTo>
                  <a:lnTo>
                    <a:pt x="189166" y="271925"/>
                  </a:lnTo>
                  <a:lnTo>
                    <a:pt x="116014" y="271925"/>
                  </a:lnTo>
                  <a:lnTo>
                    <a:pt x="52838" y="232024"/>
                  </a:lnTo>
                  <a:lnTo>
                    <a:pt x="6287" y="185473"/>
                  </a:lnTo>
                  <a:cubicBezTo>
                    <a:pt x="6287" y="171064"/>
                    <a:pt x="0" y="156656"/>
                    <a:pt x="0" y="142247"/>
                  </a:cubicBezTo>
                  <a:lnTo>
                    <a:pt x="39537" y="125621"/>
                  </a:lnTo>
                  <a:cubicBezTo>
                    <a:pt x="47296" y="107887"/>
                    <a:pt x="35103" y="80178"/>
                    <a:pt x="42862" y="62444"/>
                  </a:cubicBezTo>
                  <a:lnTo>
                    <a:pt x="69463" y="62444"/>
                  </a:lnTo>
                  <a:lnTo>
                    <a:pt x="135965" y="35844"/>
                  </a:lnTo>
                  <a:lnTo>
                    <a:pt x="185841" y="65769"/>
                  </a:lnTo>
                  <a:lnTo>
                    <a:pt x="185841" y="65769"/>
                  </a:lnTo>
                  <a:lnTo>
                    <a:pt x="265643" y="39169"/>
                  </a:lnTo>
                  <a:lnTo>
                    <a:pt x="285594" y="35844"/>
                  </a:lnTo>
                  <a:lnTo>
                    <a:pt x="288919" y="32519"/>
                  </a:lnTo>
                  <a:lnTo>
                    <a:pt x="312195" y="55794"/>
                  </a:lnTo>
                  <a:lnTo>
                    <a:pt x="302219" y="69095"/>
                  </a:lnTo>
                  <a:lnTo>
                    <a:pt x="357250" y="39169"/>
                  </a:lnTo>
                  <a:lnTo>
                    <a:pt x="386476" y="0"/>
                  </a:lnTo>
                  <a:cubicBezTo>
                    <a:pt x="411592" y="3081"/>
                    <a:pt x="438182" y="7148"/>
                    <a:pt x="461824" y="9243"/>
                  </a:cubicBezTo>
                  <a:cubicBezTo>
                    <a:pt x="485466" y="11338"/>
                    <a:pt x="506159" y="11460"/>
                    <a:pt x="528326" y="12568"/>
                  </a:cubicBezTo>
                  <a:lnTo>
                    <a:pt x="631403" y="45819"/>
                  </a:lnTo>
                  <a:lnTo>
                    <a:pt x="674630" y="49144"/>
                  </a:lnTo>
                  <a:lnTo>
                    <a:pt x="707880" y="89045"/>
                  </a:lnTo>
                  <a:lnTo>
                    <a:pt x="707880" y="89045"/>
                  </a:lnTo>
                  <a:lnTo>
                    <a:pt x="741131" y="152222"/>
                  </a:lnTo>
                  <a:lnTo>
                    <a:pt x="734481" y="172172"/>
                  </a:lnTo>
                  <a:lnTo>
                    <a:pt x="764407" y="185473"/>
                  </a:lnTo>
                  <a:lnTo>
                    <a:pt x="800983" y="222049"/>
                  </a:lnTo>
                  <a:lnTo>
                    <a:pt x="854184" y="258625"/>
                  </a:lnTo>
                  <a:lnTo>
                    <a:pt x="845940" y="370812"/>
                  </a:lnTo>
                  <a:lnTo>
                    <a:pt x="880057" y="400739"/>
                  </a:lnTo>
                  <a:lnTo>
                    <a:pt x="864160" y="441505"/>
                  </a:lnTo>
                  <a:cubicBezTo>
                    <a:pt x="860812" y="450045"/>
                    <a:pt x="861367" y="448490"/>
                    <a:pt x="859970" y="451982"/>
                  </a:cubicBezTo>
                  <a:lnTo>
                    <a:pt x="781032" y="451480"/>
                  </a:lnTo>
                  <a:lnTo>
                    <a:pt x="759619" y="545675"/>
                  </a:lnTo>
                  <a:lnTo>
                    <a:pt x="796927" y="602939"/>
                  </a:lnTo>
                  <a:lnTo>
                    <a:pt x="771057" y="650985"/>
                  </a:lnTo>
                  <a:lnTo>
                    <a:pt x="721181" y="660961"/>
                  </a:lnTo>
                  <a:lnTo>
                    <a:pt x="701418" y="677057"/>
                  </a:lnTo>
                  <a:lnTo>
                    <a:pt x="687930" y="724137"/>
                  </a:lnTo>
                  <a:lnTo>
                    <a:pt x="664654" y="714162"/>
                  </a:lnTo>
                  <a:lnTo>
                    <a:pt x="621428" y="694212"/>
                  </a:lnTo>
                  <a:lnTo>
                    <a:pt x="635070" y="617206"/>
                  </a:lnTo>
                  <a:lnTo>
                    <a:pt x="628078" y="587809"/>
                  </a:lnTo>
                  <a:lnTo>
                    <a:pt x="578170" y="560111"/>
                  </a:lnTo>
                  <a:cubicBezTo>
                    <a:pt x="578181" y="543851"/>
                    <a:pt x="578191" y="527592"/>
                    <a:pt x="578202" y="511332"/>
                  </a:cubicBezTo>
                  <a:lnTo>
                    <a:pt x="598152" y="498031"/>
                  </a:lnTo>
                  <a:cubicBezTo>
                    <a:pt x="594267" y="486183"/>
                    <a:pt x="584465" y="441785"/>
                    <a:pt x="580580" y="429937"/>
                  </a:cubicBezTo>
                  <a:lnTo>
                    <a:pt x="617769" y="398214"/>
                  </a:lnTo>
                  <a:lnTo>
                    <a:pt x="634728" y="408254"/>
                  </a:lnTo>
                  <a:lnTo>
                    <a:pt x="563772" y="400871"/>
                  </a:lnTo>
                  <a:lnTo>
                    <a:pt x="526496" y="368353"/>
                  </a:lnTo>
                  <a:lnTo>
                    <a:pt x="505050" y="408254"/>
                  </a:lnTo>
                  <a:lnTo>
                    <a:pt x="570487" y="476251"/>
                  </a:lnTo>
                  <a:lnTo>
                    <a:pt x="525000" y="527957"/>
                  </a:lnTo>
                  <a:cubicBezTo>
                    <a:pt x="520839" y="530794"/>
                    <a:pt x="552190" y="512917"/>
                    <a:pt x="548029" y="515754"/>
                  </a:cubicBezTo>
                  <a:lnTo>
                    <a:pt x="491750" y="547908"/>
                  </a:lnTo>
                  <a:lnTo>
                    <a:pt x="455174" y="571183"/>
                  </a:lnTo>
                  <a:lnTo>
                    <a:pt x="438548" y="591134"/>
                  </a:lnTo>
                  <a:lnTo>
                    <a:pt x="407891" y="616271"/>
                  </a:lnTo>
                  <a:lnTo>
                    <a:pt x="372046" y="637685"/>
                  </a:lnTo>
                  <a:lnTo>
                    <a:pt x="298894" y="634360"/>
                  </a:lnTo>
                  <a:lnTo>
                    <a:pt x="215767" y="581159"/>
                  </a:lnTo>
                  <a:close/>
                </a:path>
              </a:pathLst>
            </a:custGeom>
            <a:solidFill>
              <a:srgbClr val="FF9933"/>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grpSp>
      <p:grpSp>
        <p:nvGrpSpPr>
          <p:cNvPr id="32788" name="Group 100"/>
          <p:cNvGrpSpPr>
            <a:grpSpLocks/>
          </p:cNvGrpSpPr>
          <p:nvPr/>
        </p:nvGrpSpPr>
        <p:grpSpPr bwMode="auto">
          <a:xfrm>
            <a:off x="3902075" y="1892300"/>
            <a:ext cx="3101975" cy="2978150"/>
            <a:chOff x="3014705" y="1387624"/>
            <a:chExt cx="3475326" cy="3559904"/>
          </a:xfrm>
        </p:grpSpPr>
        <p:grpSp>
          <p:nvGrpSpPr>
            <p:cNvPr id="32797" name="Group 80"/>
            <p:cNvGrpSpPr>
              <a:grpSpLocks/>
            </p:cNvGrpSpPr>
            <p:nvPr/>
          </p:nvGrpSpPr>
          <p:grpSpPr bwMode="auto">
            <a:xfrm>
              <a:off x="3073935" y="1387624"/>
              <a:ext cx="3416096" cy="3559904"/>
              <a:chOff x="1029383" y="1115946"/>
              <a:chExt cx="3021129" cy="3148310"/>
            </a:xfrm>
          </p:grpSpPr>
          <p:sp>
            <p:nvSpPr>
              <p:cNvPr id="75" name="Freeform 5"/>
              <p:cNvSpPr>
                <a:spLocks/>
              </p:cNvSpPr>
              <p:nvPr/>
            </p:nvSpPr>
            <p:spPr bwMode="auto">
              <a:xfrm>
                <a:off x="1047784" y="1115946"/>
                <a:ext cx="3002728" cy="3148310"/>
              </a:xfrm>
              <a:custGeom>
                <a:avLst/>
                <a:gdLst>
                  <a:gd name="T0" fmla="*/ 223728975 w 3445"/>
                  <a:gd name="T1" fmla="*/ 2147483647 h 4003"/>
                  <a:gd name="T2" fmla="*/ 887017542 w 3445"/>
                  <a:gd name="T3" fmla="*/ 2147483647 h 4003"/>
                  <a:gd name="T4" fmla="*/ 515890412 w 3445"/>
                  <a:gd name="T5" fmla="*/ 2147483647 h 4003"/>
                  <a:gd name="T6" fmla="*/ 1416067748 w 3445"/>
                  <a:gd name="T7" fmla="*/ 2147483647 h 4003"/>
                  <a:gd name="T8" fmla="*/ 2147483647 w 3445"/>
                  <a:gd name="T9" fmla="*/ 1664209719 h 4003"/>
                  <a:gd name="T10" fmla="*/ 2142527507 w 3445"/>
                  <a:gd name="T11" fmla="*/ 1159313535 h 4003"/>
                  <a:gd name="T12" fmla="*/ 1929328550 w 3445"/>
                  <a:gd name="T13" fmla="*/ 697755732 h 4003"/>
                  <a:gd name="T14" fmla="*/ 1731920550 w 3445"/>
                  <a:gd name="T15" fmla="*/ 127849113 h 4003"/>
                  <a:gd name="T16" fmla="*/ 2147483647 w 3445"/>
                  <a:gd name="T17" fmla="*/ 322873592 h 4003"/>
                  <a:gd name="T18" fmla="*/ 2147483647 w 3445"/>
                  <a:gd name="T19" fmla="*/ 472392849 h 4003"/>
                  <a:gd name="T20" fmla="*/ 2147483647 w 3445"/>
                  <a:gd name="T21" fmla="*/ 1271994173 h 4003"/>
                  <a:gd name="T22" fmla="*/ 2147483647 w 3445"/>
                  <a:gd name="T23" fmla="*/ 1454016866 h 4003"/>
                  <a:gd name="T24" fmla="*/ 2147483647 w 3445"/>
                  <a:gd name="T25" fmla="*/ 1902574740 h 4003"/>
                  <a:gd name="T26" fmla="*/ 2147483647 w 3445"/>
                  <a:gd name="T27" fmla="*/ 2147483647 h 4003"/>
                  <a:gd name="T28" fmla="*/ 2147483647 w 3445"/>
                  <a:gd name="T29" fmla="*/ 2147483647 h 4003"/>
                  <a:gd name="T30" fmla="*/ 2147483647 w 3445"/>
                  <a:gd name="T31" fmla="*/ 2147483647 h 4003"/>
                  <a:gd name="T32" fmla="*/ 2147483647 w 3445"/>
                  <a:gd name="T33" fmla="*/ 2147483647 h 4003"/>
                  <a:gd name="T34" fmla="*/ 2147483647 w 3445"/>
                  <a:gd name="T35" fmla="*/ 2147483647 h 4003"/>
                  <a:gd name="T36" fmla="*/ 2147483647 w 3445"/>
                  <a:gd name="T37" fmla="*/ 2147483647 h 4003"/>
                  <a:gd name="T38" fmla="*/ 2147483647 w 3445"/>
                  <a:gd name="T39" fmla="*/ 2147483647 h 4003"/>
                  <a:gd name="T40" fmla="*/ 2147483647 w 3445"/>
                  <a:gd name="T41" fmla="*/ 2147483647 h 4003"/>
                  <a:gd name="T42" fmla="*/ 2147483647 w 3445"/>
                  <a:gd name="T43" fmla="*/ 2147483647 h 4003"/>
                  <a:gd name="T44" fmla="*/ 2147483647 w 3445"/>
                  <a:gd name="T45" fmla="*/ 2147483647 h 4003"/>
                  <a:gd name="T46" fmla="*/ 2147483647 w 3445"/>
                  <a:gd name="T47" fmla="*/ 2147483647 h 4003"/>
                  <a:gd name="T48" fmla="*/ 2147483647 w 3445"/>
                  <a:gd name="T49" fmla="*/ 2147483647 h 4003"/>
                  <a:gd name="T50" fmla="*/ 2147483647 w 3445"/>
                  <a:gd name="T51" fmla="*/ 2147483647 h 4003"/>
                  <a:gd name="T52" fmla="*/ 2147483647 w 3445"/>
                  <a:gd name="T53" fmla="*/ 2147483647 h 4003"/>
                  <a:gd name="T54" fmla="*/ 2147483647 w 3445"/>
                  <a:gd name="T55" fmla="*/ 2147483647 h 4003"/>
                  <a:gd name="T56" fmla="*/ 2147483647 w 3445"/>
                  <a:gd name="T57" fmla="*/ 2147483647 h 4003"/>
                  <a:gd name="T58" fmla="*/ 2147483647 w 3445"/>
                  <a:gd name="T59" fmla="*/ 2147483647 h 4003"/>
                  <a:gd name="T60" fmla="*/ 2147483647 w 3445"/>
                  <a:gd name="T61" fmla="*/ 2147483647 h 4003"/>
                  <a:gd name="T62" fmla="*/ 2147483647 w 3445"/>
                  <a:gd name="T63" fmla="*/ 2147483647 h 4003"/>
                  <a:gd name="T64" fmla="*/ 2147483647 w 3445"/>
                  <a:gd name="T65" fmla="*/ 2147483647 h 4003"/>
                  <a:gd name="T66" fmla="*/ 2147483647 w 3445"/>
                  <a:gd name="T67" fmla="*/ 2147483647 h 4003"/>
                  <a:gd name="T68" fmla="*/ 2147483647 w 3445"/>
                  <a:gd name="T69" fmla="*/ 2147483647 h 4003"/>
                  <a:gd name="T70" fmla="*/ 2147483647 w 3445"/>
                  <a:gd name="T71" fmla="*/ 2147483647 h 4003"/>
                  <a:gd name="T72" fmla="*/ 2147483647 w 3445"/>
                  <a:gd name="T73" fmla="*/ 2147483647 h 4003"/>
                  <a:gd name="T74" fmla="*/ 2147483647 w 3445"/>
                  <a:gd name="T75" fmla="*/ 2147483647 h 4003"/>
                  <a:gd name="T76" fmla="*/ 2147483647 w 3445"/>
                  <a:gd name="T77" fmla="*/ 2147483647 h 4003"/>
                  <a:gd name="T78" fmla="*/ 2147483647 w 3445"/>
                  <a:gd name="T79" fmla="*/ 2147483647 h 4003"/>
                  <a:gd name="T80" fmla="*/ 2147483647 w 3445"/>
                  <a:gd name="T81" fmla="*/ 2147483647 h 4003"/>
                  <a:gd name="T82" fmla="*/ 2147483647 w 3445"/>
                  <a:gd name="T83" fmla="*/ 2147483647 h 4003"/>
                  <a:gd name="T84" fmla="*/ 1610843701 w 3445"/>
                  <a:gd name="T85" fmla="*/ 2147483647 h 4003"/>
                  <a:gd name="T86" fmla="*/ 1416067748 w 3445"/>
                  <a:gd name="T87" fmla="*/ 2147483647 h 4003"/>
                  <a:gd name="T88" fmla="*/ 1337105434 w 3445"/>
                  <a:gd name="T89" fmla="*/ 2147483647 h 4003"/>
                  <a:gd name="T90" fmla="*/ 1321312262 w 3445"/>
                  <a:gd name="T91" fmla="*/ 2147483647 h 4003"/>
                  <a:gd name="T92" fmla="*/ 1223925172 w 3445"/>
                  <a:gd name="T93" fmla="*/ 2147483647 h 4003"/>
                  <a:gd name="T94" fmla="*/ 818581645 w 3445"/>
                  <a:gd name="T95" fmla="*/ 2147483647 h 4003"/>
                  <a:gd name="T96" fmla="*/ 289531550 w 3445"/>
                  <a:gd name="T97" fmla="*/ 2147483647 h 4003"/>
                  <a:gd name="T98" fmla="*/ 610645897 w 3445"/>
                  <a:gd name="T99" fmla="*/ 2147483647 h 4003"/>
                  <a:gd name="T100" fmla="*/ 78962341 w 3445"/>
                  <a:gd name="T101" fmla="*/ 2147483647 h 400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445"/>
                  <a:gd name="T154" fmla="*/ 0 h 4003"/>
                  <a:gd name="T155" fmla="*/ 3445 w 3445"/>
                  <a:gd name="T156" fmla="*/ 4003 h 400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445" h="4003">
                    <a:moveTo>
                      <a:pt x="0" y="1739"/>
                    </a:moveTo>
                    <a:lnTo>
                      <a:pt x="19" y="1712"/>
                    </a:lnTo>
                    <a:lnTo>
                      <a:pt x="61" y="1706"/>
                    </a:lnTo>
                    <a:lnTo>
                      <a:pt x="85" y="1660"/>
                    </a:lnTo>
                    <a:lnTo>
                      <a:pt x="178" y="1680"/>
                    </a:lnTo>
                    <a:lnTo>
                      <a:pt x="281" y="1674"/>
                    </a:lnTo>
                    <a:lnTo>
                      <a:pt x="342" y="1667"/>
                    </a:lnTo>
                    <a:lnTo>
                      <a:pt x="337" y="1538"/>
                    </a:lnTo>
                    <a:lnTo>
                      <a:pt x="318" y="1492"/>
                    </a:lnTo>
                    <a:lnTo>
                      <a:pt x="269" y="1454"/>
                    </a:lnTo>
                    <a:lnTo>
                      <a:pt x="269" y="1363"/>
                    </a:lnTo>
                    <a:lnTo>
                      <a:pt x="196" y="1306"/>
                    </a:lnTo>
                    <a:lnTo>
                      <a:pt x="251" y="1240"/>
                    </a:lnTo>
                    <a:lnTo>
                      <a:pt x="318" y="1163"/>
                    </a:lnTo>
                    <a:lnTo>
                      <a:pt x="465" y="1195"/>
                    </a:lnTo>
                    <a:lnTo>
                      <a:pt x="538" y="1098"/>
                    </a:lnTo>
                    <a:lnTo>
                      <a:pt x="667" y="968"/>
                    </a:lnTo>
                    <a:lnTo>
                      <a:pt x="716" y="911"/>
                    </a:lnTo>
                    <a:lnTo>
                      <a:pt x="771" y="832"/>
                    </a:lnTo>
                    <a:lnTo>
                      <a:pt x="820" y="768"/>
                    </a:lnTo>
                    <a:lnTo>
                      <a:pt x="820" y="671"/>
                    </a:lnTo>
                    <a:lnTo>
                      <a:pt x="930" y="612"/>
                    </a:lnTo>
                    <a:lnTo>
                      <a:pt x="875" y="587"/>
                    </a:lnTo>
                    <a:lnTo>
                      <a:pt x="814" y="535"/>
                    </a:lnTo>
                    <a:lnTo>
                      <a:pt x="768" y="531"/>
                    </a:lnTo>
                    <a:lnTo>
                      <a:pt x="733" y="476"/>
                    </a:lnTo>
                    <a:lnTo>
                      <a:pt x="733" y="382"/>
                    </a:lnTo>
                    <a:lnTo>
                      <a:pt x="733" y="322"/>
                    </a:lnTo>
                    <a:lnTo>
                      <a:pt x="778" y="253"/>
                    </a:lnTo>
                    <a:lnTo>
                      <a:pt x="688" y="163"/>
                    </a:lnTo>
                    <a:lnTo>
                      <a:pt x="619" y="134"/>
                    </a:lnTo>
                    <a:lnTo>
                      <a:pt x="658" y="59"/>
                    </a:lnTo>
                    <a:lnTo>
                      <a:pt x="768" y="34"/>
                    </a:lnTo>
                    <a:lnTo>
                      <a:pt x="852" y="0"/>
                    </a:lnTo>
                    <a:lnTo>
                      <a:pt x="927" y="0"/>
                    </a:lnTo>
                    <a:lnTo>
                      <a:pt x="1090" y="149"/>
                    </a:lnTo>
                    <a:lnTo>
                      <a:pt x="1218" y="192"/>
                    </a:lnTo>
                    <a:lnTo>
                      <a:pt x="1180" y="203"/>
                    </a:lnTo>
                    <a:lnTo>
                      <a:pt x="1383" y="158"/>
                    </a:lnTo>
                    <a:lnTo>
                      <a:pt x="1473" y="218"/>
                    </a:lnTo>
                    <a:lnTo>
                      <a:pt x="1378" y="372"/>
                    </a:lnTo>
                    <a:lnTo>
                      <a:pt x="1321" y="471"/>
                    </a:lnTo>
                    <a:lnTo>
                      <a:pt x="1365" y="516"/>
                    </a:lnTo>
                    <a:lnTo>
                      <a:pt x="1370" y="587"/>
                    </a:lnTo>
                    <a:lnTo>
                      <a:pt x="1321" y="612"/>
                    </a:lnTo>
                    <a:lnTo>
                      <a:pt x="1297" y="594"/>
                    </a:lnTo>
                    <a:lnTo>
                      <a:pt x="1255" y="594"/>
                    </a:lnTo>
                    <a:lnTo>
                      <a:pt x="1304" y="671"/>
                    </a:lnTo>
                    <a:lnTo>
                      <a:pt x="1309" y="762"/>
                    </a:lnTo>
                    <a:lnTo>
                      <a:pt x="1346" y="762"/>
                    </a:lnTo>
                    <a:lnTo>
                      <a:pt x="1419" y="820"/>
                    </a:lnTo>
                    <a:lnTo>
                      <a:pt x="1493" y="878"/>
                    </a:lnTo>
                    <a:lnTo>
                      <a:pt x="1512" y="936"/>
                    </a:lnTo>
                    <a:lnTo>
                      <a:pt x="1475" y="1020"/>
                    </a:lnTo>
                    <a:lnTo>
                      <a:pt x="1450" y="1124"/>
                    </a:lnTo>
                    <a:lnTo>
                      <a:pt x="1578" y="1215"/>
                    </a:lnTo>
                    <a:lnTo>
                      <a:pt x="1725" y="1279"/>
                    </a:lnTo>
                    <a:lnTo>
                      <a:pt x="1823" y="1318"/>
                    </a:lnTo>
                    <a:lnTo>
                      <a:pt x="1909" y="1318"/>
                    </a:lnTo>
                    <a:lnTo>
                      <a:pt x="2056" y="1383"/>
                    </a:lnTo>
                    <a:lnTo>
                      <a:pt x="2178" y="1415"/>
                    </a:lnTo>
                    <a:lnTo>
                      <a:pt x="2356" y="1428"/>
                    </a:lnTo>
                    <a:lnTo>
                      <a:pt x="2398" y="1370"/>
                    </a:lnTo>
                    <a:lnTo>
                      <a:pt x="2381" y="1292"/>
                    </a:lnTo>
                    <a:lnTo>
                      <a:pt x="2442" y="1202"/>
                    </a:lnTo>
                    <a:lnTo>
                      <a:pt x="2460" y="1279"/>
                    </a:lnTo>
                    <a:lnTo>
                      <a:pt x="2454" y="1351"/>
                    </a:lnTo>
                    <a:lnTo>
                      <a:pt x="2521" y="1376"/>
                    </a:lnTo>
                    <a:lnTo>
                      <a:pt x="2655" y="1363"/>
                    </a:lnTo>
                    <a:lnTo>
                      <a:pt x="2851" y="1338"/>
                    </a:lnTo>
                    <a:lnTo>
                      <a:pt x="2833" y="1279"/>
                    </a:lnTo>
                    <a:lnTo>
                      <a:pt x="2797" y="1247"/>
                    </a:lnTo>
                    <a:lnTo>
                      <a:pt x="2919" y="1156"/>
                    </a:lnTo>
                    <a:lnTo>
                      <a:pt x="3029" y="1052"/>
                    </a:lnTo>
                    <a:lnTo>
                      <a:pt x="3103" y="988"/>
                    </a:lnTo>
                    <a:lnTo>
                      <a:pt x="3213" y="1000"/>
                    </a:lnTo>
                    <a:lnTo>
                      <a:pt x="3279" y="950"/>
                    </a:lnTo>
                    <a:lnTo>
                      <a:pt x="3316" y="1007"/>
                    </a:lnTo>
                    <a:lnTo>
                      <a:pt x="3323" y="1085"/>
                    </a:lnTo>
                    <a:lnTo>
                      <a:pt x="3426" y="1098"/>
                    </a:lnTo>
                    <a:lnTo>
                      <a:pt x="3445" y="1150"/>
                    </a:lnTo>
                    <a:lnTo>
                      <a:pt x="3440" y="1240"/>
                    </a:lnTo>
                    <a:lnTo>
                      <a:pt x="3365" y="1234"/>
                    </a:lnTo>
                    <a:lnTo>
                      <a:pt x="3232" y="1324"/>
                    </a:lnTo>
                    <a:lnTo>
                      <a:pt x="3213" y="1447"/>
                    </a:lnTo>
                    <a:lnTo>
                      <a:pt x="3157" y="1526"/>
                    </a:lnTo>
                    <a:lnTo>
                      <a:pt x="3145" y="1648"/>
                    </a:lnTo>
                    <a:lnTo>
                      <a:pt x="3134" y="1732"/>
                    </a:lnTo>
                    <a:lnTo>
                      <a:pt x="3017" y="1719"/>
                    </a:lnTo>
                    <a:lnTo>
                      <a:pt x="3041" y="1855"/>
                    </a:lnTo>
                    <a:lnTo>
                      <a:pt x="3010" y="1868"/>
                    </a:lnTo>
                    <a:lnTo>
                      <a:pt x="3029" y="1971"/>
                    </a:lnTo>
                    <a:lnTo>
                      <a:pt x="3005" y="1998"/>
                    </a:lnTo>
                    <a:lnTo>
                      <a:pt x="2949" y="1998"/>
                    </a:lnTo>
                    <a:lnTo>
                      <a:pt x="2888" y="1758"/>
                    </a:lnTo>
                    <a:lnTo>
                      <a:pt x="2851" y="1816"/>
                    </a:lnTo>
                    <a:lnTo>
                      <a:pt x="2846" y="1882"/>
                    </a:lnTo>
                    <a:lnTo>
                      <a:pt x="2809" y="1862"/>
                    </a:lnTo>
                    <a:lnTo>
                      <a:pt x="2753" y="1816"/>
                    </a:lnTo>
                    <a:lnTo>
                      <a:pt x="2778" y="1746"/>
                    </a:lnTo>
                    <a:lnTo>
                      <a:pt x="2827" y="1712"/>
                    </a:lnTo>
                    <a:lnTo>
                      <a:pt x="2863" y="1700"/>
                    </a:lnTo>
                    <a:lnTo>
                      <a:pt x="2937" y="1610"/>
                    </a:lnTo>
                    <a:lnTo>
                      <a:pt x="2882" y="1583"/>
                    </a:lnTo>
                    <a:lnTo>
                      <a:pt x="2814" y="1590"/>
                    </a:lnTo>
                    <a:lnTo>
                      <a:pt x="2735" y="1590"/>
                    </a:lnTo>
                    <a:lnTo>
                      <a:pt x="2650" y="1583"/>
                    </a:lnTo>
                    <a:lnTo>
                      <a:pt x="2582" y="1558"/>
                    </a:lnTo>
                    <a:lnTo>
                      <a:pt x="2601" y="1480"/>
                    </a:lnTo>
                    <a:lnTo>
                      <a:pt x="2570" y="1454"/>
                    </a:lnTo>
                    <a:lnTo>
                      <a:pt x="2557" y="1487"/>
                    </a:lnTo>
                    <a:lnTo>
                      <a:pt x="2496" y="1460"/>
                    </a:lnTo>
                    <a:lnTo>
                      <a:pt x="2491" y="1435"/>
                    </a:lnTo>
                    <a:lnTo>
                      <a:pt x="2454" y="1435"/>
                    </a:lnTo>
                    <a:lnTo>
                      <a:pt x="2423" y="1415"/>
                    </a:lnTo>
                    <a:lnTo>
                      <a:pt x="2405" y="1460"/>
                    </a:lnTo>
                    <a:lnTo>
                      <a:pt x="2381" y="1506"/>
                    </a:lnTo>
                    <a:lnTo>
                      <a:pt x="2423" y="1531"/>
                    </a:lnTo>
                    <a:lnTo>
                      <a:pt x="2466" y="1571"/>
                    </a:lnTo>
                    <a:lnTo>
                      <a:pt x="2496" y="1603"/>
                    </a:lnTo>
                    <a:lnTo>
                      <a:pt x="2435" y="1603"/>
                    </a:lnTo>
                    <a:lnTo>
                      <a:pt x="2411" y="1635"/>
                    </a:lnTo>
                    <a:lnTo>
                      <a:pt x="2393" y="1694"/>
                    </a:lnTo>
                    <a:lnTo>
                      <a:pt x="2472" y="1726"/>
                    </a:lnTo>
                    <a:lnTo>
                      <a:pt x="2466" y="1816"/>
                    </a:lnTo>
                    <a:lnTo>
                      <a:pt x="2503" y="1887"/>
                    </a:lnTo>
                    <a:lnTo>
                      <a:pt x="2540" y="2011"/>
                    </a:lnTo>
                    <a:lnTo>
                      <a:pt x="2533" y="2075"/>
                    </a:lnTo>
                    <a:lnTo>
                      <a:pt x="2533" y="2102"/>
                    </a:lnTo>
                    <a:lnTo>
                      <a:pt x="2466" y="2088"/>
                    </a:lnTo>
                    <a:lnTo>
                      <a:pt x="2423" y="2082"/>
                    </a:lnTo>
                    <a:lnTo>
                      <a:pt x="2362" y="2088"/>
                    </a:lnTo>
                    <a:lnTo>
                      <a:pt x="2264" y="2120"/>
                    </a:lnTo>
                    <a:lnTo>
                      <a:pt x="2264" y="2198"/>
                    </a:lnTo>
                    <a:lnTo>
                      <a:pt x="2252" y="2282"/>
                    </a:lnTo>
                    <a:lnTo>
                      <a:pt x="2185" y="2334"/>
                    </a:lnTo>
                    <a:lnTo>
                      <a:pt x="2117" y="2372"/>
                    </a:lnTo>
                    <a:lnTo>
                      <a:pt x="2043" y="2411"/>
                    </a:lnTo>
                    <a:lnTo>
                      <a:pt x="1982" y="2515"/>
                    </a:lnTo>
                    <a:lnTo>
                      <a:pt x="1928" y="2560"/>
                    </a:lnTo>
                    <a:lnTo>
                      <a:pt x="1818" y="2677"/>
                    </a:lnTo>
                    <a:lnTo>
                      <a:pt x="1701" y="2748"/>
                    </a:lnTo>
                    <a:lnTo>
                      <a:pt x="1707" y="2812"/>
                    </a:lnTo>
                    <a:lnTo>
                      <a:pt x="1597" y="2851"/>
                    </a:lnTo>
                    <a:lnTo>
                      <a:pt x="1554" y="2878"/>
                    </a:lnTo>
                    <a:lnTo>
                      <a:pt x="1517" y="2916"/>
                    </a:lnTo>
                    <a:lnTo>
                      <a:pt x="1450" y="2930"/>
                    </a:lnTo>
                    <a:lnTo>
                      <a:pt x="1407" y="3032"/>
                    </a:lnTo>
                    <a:lnTo>
                      <a:pt x="1414" y="3136"/>
                    </a:lnTo>
                    <a:lnTo>
                      <a:pt x="1432" y="3253"/>
                    </a:lnTo>
                    <a:lnTo>
                      <a:pt x="1419" y="3337"/>
                    </a:lnTo>
                    <a:lnTo>
                      <a:pt x="1370" y="3454"/>
                    </a:lnTo>
                    <a:lnTo>
                      <a:pt x="1365" y="3543"/>
                    </a:lnTo>
                    <a:lnTo>
                      <a:pt x="1365" y="3660"/>
                    </a:lnTo>
                    <a:lnTo>
                      <a:pt x="1365" y="3706"/>
                    </a:lnTo>
                    <a:lnTo>
                      <a:pt x="1316" y="3699"/>
                    </a:lnTo>
                    <a:lnTo>
                      <a:pt x="1273" y="3751"/>
                    </a:lnTo>
                    <a:lnTo>
                      <a:pt x="1255" y="3822"/>
                    </a:lnTo>
                    <a:lnTo>
                      <a:pt x="1273" y="3842"/>
                    </a:lnTo>
                    <a:lnTo>
                      <a:pt x="1224" y="3861"/>
                    </a:lnTo>
                    <a:lnTo>
                      <a:pt x="1150" y="3880"/>
                    </a:lnTo>
                    <a:lnTo>
                      <a:pt x="1138" y="3964"/>
                    </a:lnTo>
                    <a:lnTo>
                      <a:pt x="1077" y="3997"/>
                    </a:lnTo>
                    <a:lnTo>
                      <a:pt x="1010" y="4003"/>
                    </a:lnTo>
                    <a:lnTo>
                      <a:pt x="930" y="3919"/>
                    </a:lnTo>
                    <a:lnTo>
                      <a:pt x="893" y="3796"/>
                    </a:lnTo>
                    <a:lnTo>
                      <a:pt x="888" y="3679"/>
                    </a:lnTo>
                    <a:lnTo>
                      <a:pt x="839" y="3531"/>
                    </a:lnTo>
                    <a:lnTo>
                      <a:pt x="697" y="3188"/>
                    </a:lnTo>
                    <a:lnTo>
                      <a:pt x="667" y="3066"/>
                    </a:lnTo>
                    <a:lnTo>
                      <a:pt x="643" y="3014"/>
                    </a:lnTo>
                    <a:lnTo>
                      <a:pt x="612" y="2955"/>
                    </a:lnTo>
                    <a:lnTo>
                      <a:pt x="587" y="2890"/>
                    </a:lnTo>
                    <a:lnTo>
                      <a:pt x="569" y="2864"/>
                    </a:lnTo>
                    <a:lnTo>
                      <a:pt x="551" y="2735"/>
                    </a:lnTo>
                    <a:lnTo>
                      <a:pt x="538" y="2626"/>
                    </a:lnTo>
                    <a:lnTo>
                      <a:pt x="526" y="2547"/>
                    </a:lnTo>
                    <a:lnTo>
                      <a:pt x="526" y="2470"/>
                    </a:lnTo>
                    <a:lnTo>
                      <a:pt x="526" y="2379"/>
                    </a:lnTo>
                    <a:lnTo>
                      <a:pt x="508" y="2308"/>
                    </a:lnTo>
                    <a:lnTo>
                      <a:pt x="538" y="2191"/>
                    </a:lnTo>
                    <a:lnTo>
                      <a:pt x="508" y="2088"/>
                    </a:lnTo>
                    <a:lnTo>
                      <a:pt x="533" y="2068"/>
                    </a:lnTo>
                    <a:lnTo>
                      <a:pt x="502" y="2036"/>
                    </a:lnTo>
                    <a:lnTo>
                      <a:pt x="514" y="1998"/>
                    </a:lnTo>
                    <a:lnTo>
                      <a:pt x="545" y="1991"/>
                    </a:lnTo>
                    <a:lnTo>
                      <a:pt x="484" y="1971"/>
                    </a:lnTo>
                    <a:lnTo>
                      <a:pt x="465" y="2016"/>
                    </a:lnTo>
                    <a:lnTo>
                      <a:pt x="471" y="2082"/>
                    </a:lnTo>
                    <a:lnTo>
                      <a:pt x="440" y="2114"/>
                    </a:lnTo>
                    <a:lnTo>
                      <a:pt x="379" y="2152"/>
                    </a:lnTo>
                    <a:lnTo>
                      <a:pt x="311" y="2179"/>
                    </a:lnTo>
                    <a:lnTo>
                      <a:pt x="232" y="2152"/>
                    </a:lnTo>
                    <a:lnTo>
                      <a:pt x="122" y="2043"/>
                    </a:lnTo>
                    <a:lnTo>
                      <a:pt x="68" y="1926"/>
                    </a:lnTo>
                    <a:lnTo>
                      <a:pt x="110" y="1939"/>
                    </a:lnTo>
                    <a:lnTo>
                      <a:pt x="152" y="1939"/>
                    </a:lnTo>
                    <a:lnTo>
                      <a:pt x="201" y="1932"/>
                    </a:lnTo>
                    <a:lnTo>
                      <a:pt x="262" y="1842"/>
                    </a:lnTo>
                    <a:lnTo>
                      <a:pt x="232" y="1842"/>
                    </a:lnTo>
                    <a:lnTo>
                      <a:pt x="171" y="1868"/>
                    </a:lnTo>
                    <a:lnTo>
                      <a:pt x="134" y="1868"/>
                    </a:lnTo>
                    <a:lnTo>
                      <a:pt x="61" y="1823"/>
                    </a:lnTo>
                    <a:lnTo>
                      <a:pt x="30" y="1778"/>
                    </a:lnTo>
                    <a:lnTo>
                      <a:pt x="54" y="1732"/>
                    </a:lnTo>
                    <a:lnTo>
                      <a:pt x="12" y="1758"/>
                    </a:lnTo>
                    <a:lnTo>
                      <a:pt x="0" y="1739"/>
                    </a:lnTo>
                    <a:close/>
                  </a:path>
                </a:pathLst>
              </a:custGeom>
              <a:solidFill>
                <a:schemeClr val="tx2">
                  <a:lumMod val="40000"/>
                  <a:lumOff val="60000"/>
                </a:schemeClr>
              </a:solidFill>
              <a:ln w="9525">
                <a:noFill/>
                <a:round/>
                <a:headEnd/>
                <a:tailEnd/>
              </a:ln>
            </p:spPr>
            <p:txBody>
              <a:bodyPr/>
              <a:lstStyle/>
              <a:p>
                <a:pPr fontAlgn="auto">
                  <a:spcBef>
                    <a:spcPts val="0"/>
                  </a:spcBef>
                  <a:spcAft>
                    <a:spcPts val="0"/>
                  </a:spcAft>
                  <a:defRPr/>
                </a:pPr>
                <a:endParaRPr lang="en-US">
                  <a:latin typeface="+mj-lt"/>
                  <a:cs typeface="+mn-cs"/>
                </a:endParaRPr>
              </a:p>
            </p:txBody>
          </p:sp>
          <p:sp>
            <p:nvSpPr>
              <p:cNvPr id="77" name="Freeform 76"/>
              <p:cNvSpPr/>
              <p:nvPr/>
            </p:nvSpPr>
            <p:spPr>
              <a:xfrm>
                <a:off x="1028908" y="2398094"/>
                <a:ext cx="670069" cy="486679"/>
              </a:xfrm>
              <a:custGeom>
                <a:avLst/>
                <a:gdLst>
                  <a:gd name="connsiteX0" fmla="*/ 220579 w 589547"/>
                  <a:gd name="connsiteY0" fmla="*/ 381000 h 473242"/>
                  <a:gd name="connsiteX1" fmla="*/ 176463 w 589547"/>
                  <a:gd name="connsiteY1" fmla="*/ 352926 h 473242"/>
                  <a:gd name="connsiteX2" fmla="*/ 148389 w 589547"/>
                  <a:gd name="connsiteY2" fmla="*/ 336884 h 473242"/>
                  <a:gd name="connsiteX3" fmla="*/ 124326 w 589547"/>
                  <a:gd name="connsiteY3" fmla="*/ 308810 h 473242"/>
                  <a:gd name="connsiteX4" fmla="*/ 92242 w 589547"/>
                  <a:gd name="connsiteY4" fmla="*/ 236621 h 473242"/>
                  <a:gd name="connsiteX5" fmla="*/ 68179 w 589547"/>
                  <a:gd name="connsiteY5" fmla="*/ 208547 h 473242"/>
                  <a:gd name="connsiteX6" fmla="*/ 124326 w 589547"/>
                  <a:gd name="connsiteY6" fmla="*/ 208547 h 473242"/>
                  <a:gd name="connsiteX7" fmla="*/ 176463 w 589547"/>
                  <a:gd name="connsiteY7" fmla="*/ 192505 h 473242"/>
                  <a:gd name="connsiteX8" fmla="*/ 208547 w 589547"/>
                  <a:gd name="connsiteY8" fmla="*/ 148389 h 473242"/>
                  <a:gd name="connsiteX9" fmla="*/ 132347 w 589547"/>
                  <a:gd name="connsiteY9" fmla="*/ 168442 h 473242"/>
                  <a:gd name="connsiteX10" fmla="*/ 88231 w 589547"/>
                  <a:gd name="connsiteY10" fmla="*/ 140368 h 473242"/>
                  <a:gd name="connsiteX11" fmla="*/ 52137 w 589547"/>
                  <a:gd name="connsiteY11" fmla="*/ 104273 h 473242"/>
                  <a:gd name="connsiteX12" fmla="*/ 0 w 589547"/>
                  <a:gd name="connsiteY12" fmla="*/ 40105 h 473242"/>
                  <a:gd name="connsiteX13" fmla="*/ 36094 w 589547"/>
                  <a:gd name="connsiteY13" fmla="*/ 40105 h 473242"/>
                  <a:gd name="connsiteX14" fmla="*/ 68179 w 589547"/>
                  <a:gd name="connsiteY14" fmla="*/ 24063 h 473242"/>
                  <a:gd name="connsiteX15" fmla="*/ 148389 w 589547"/>
                  <a:gd name="connsiteY15" fmla="*/ 32084 h 473242"/>
                  <a:gd name="connsiteX16" fmla="*/ 164431 w 589547"/>
                  <a:gd name="connsiteY16" fmla="*/ 40105 h 473242"/>
                  <a:gd name="connsiteX17" fmla="*/ 232610 w 589547"/>
                  <a:gd name="connsiteY17" fmla="*/ 12031 h 473242"/>
                  <a:gd name="connsiteX18" fmla="*/ 240631 w 589547"/>
                  <a:gd name="connsiteY18" fmla="*/ 24063 h 473242"/>
                  <a:gd name="connsiteX19" fmla="*/ 284747 w 589547"/>
                  <a:gd name="connsiteY19" fmla="*/ 12031 h 473242"/>
                  <a:gd name="connsiteX20" fmla="*/ 312821 w 589547"/>
                  <a:gd name="connsiteY20" fmla="*/ 0 h 473242"/>
                  <a:gd name="connsiteX21" fmla="*/ 425115 w 589547"/>
                  <a:gd name="connsiteY21" fmla="*/ 20052 h 473242"/>
                  <a:gd name="connsiteX22" fmla="*/ 461210 w 589547"/>
                  <a:gd name="connsiteY22" fmla="*/ 28073 h 473242"/>
                  <a:gd name="connsiteX23" fmla="*/ 485273 w 589547"/>
                  <a:gd name="connsiteY23" fmla="*/ 76200 h 473242"/>
                  <a:gd name="connsiteX24" fmla="*/ 513347 w 589547"/>
                  <a:gd name="connsiteY24" fmla="*/ 128337 h 473242"/>
                  <a:gd name="connsiteX25" fmla="*/ 577515 w 589547"/>
                  <a:gd name="connsiteY25" fmla="*/ 156410 h 473242"/>
                  <a:gd name="connsiteX26" fmla="*/ 589547 w 589547"/>
                  <a:gd name="connsiteY26" fmla="*/ 192505 h 473242"/>
                  <a:gd name="connsiteX27" fmla="*/ 561473 w 589547"/>
                  <a:gd name="connsiteY27" fmla="*/ 224589 h 473242"/>
                  <a:gd name="connsiteX28" fmla="*/ 553452 w 589547"/>
                  <a:gd name="connsiteY28" fmla="*/ 276726 h 473242"/>
                  <a:gd name="connsiteX29" fmla="*/ 501315 w 589547"/>
                  <a:gd name="connsiteY29" fmla="*/ 308810 h 473242"/>
                  <a:gd name="connsiteX30" fmla="*/ 517358 w 589547"/>
                  <a:gd name="connsiteY30" fmla="*/ 344905 h 473242"/>
                  <a:gd name="connsiteX31" fmla="*/ 549442 w 589547"/>
                  <a:gd name="connsiteY31" fmla="*/ 348916 h 473242"/>
                  <a:gd name="connsiteX32" fmla="*/ 509337 w 589547"/>
                  <a:gd name="connsiteY32" fmla="*/ 360947 h 473242"/>
                  <a:gd name="connsiteX33" fmla="*/ 505326 w 589547"/>
                  <a:gd name="connsiteY33" fmla="*/ 389021 h 473242"/>
                  <a:gd name="connsiteX34" fmla="*/ 497305 w 589547"/>
                  <a:gd name="connsiteY34" fmla="*/ 449179 h 473242"/>
                  <a:gd name="connsiteX35" fmla="*/ 477252 w 589547"/>
                  <a:gd name="connsiteY35" fmla="*/ 449179 h 473242"/>
                  <a:gd name="connsiteX36" fmla="*/ 457200 w 589547"/>
                  <a:gd name="connsiteY36" fmla="*/ 473242 h 473242"/>
                  <a:gd name="connsiteX37" fmla="*/ 429126 w 589547"/>
                  <a:gd name="connsiteY37" fmla="*/ 469231 h 473242"/>
                  <a:gd name="connsiteX38" fmla="*/ 409073 w 589547"/>
                  <a:gd name="connsiteY38" fmla="*/ 429126 h 473242"/>
                  <a:gd name="connsiteX39" fmla="*/ 409073 w 589547"/>
                  <a:gd name="connsiteY39" fmla="*/ 348916 h 473242"/>
                  <a:gd name="connsiteX40" fmla="*/ 421105 w 589547"/>
                  <a:gd name="connsiteY40" fmla="*/ 304800 h 473242"/>
                  <a:gd name="connsiteX41" fmla="*/ 389021 w 589547"/>
                  <a:gd name="connsiteY41" fmla="*/ 236621 h 473242"/>
                  <a:gd name="connsiteX42" fmla="*/ 372979 w 589547"/>
                  <a:gd name="connsiteY42" fmla="*/ 304800 h 473242"/>
                  <a:gd name="connsiteX43" fmla="*/ 348915 w 589547"/>
                  <a:gd name="connsiteY43" fmla="*/ 340895 h 473242"/>
                  <a:gd name="connsiteX44" fmla="*/ 324852 w 589547"/>
                  <a:gd name="connsiteY44" fmla="*/ 360947 h 473242"/>
                  <a:gd name="connsiteX45" fmla="*/ 220579 w 589547"/>
                  <a:gd name="connsiteY45" fmla="*/ 381000 h 473242"/>
                  <a:gd name="connsiteX0" fmla="*/ 220579 w 589547"/>
                  <a:gd name="connsiteY0" fmla="*/ 381000 h 469231"/>
                  <a:gd name="connsiteX1" fmla="*/ 176463 w 589547"/>
                  <a:gd name="connsiteY1" fmla="*/ 352926 h 469231"/>
                  <a:gd name="connsiteX2" fmla="*/ 148389 w 589547"/>
                  <a:gd name="connsiteY2" fmla="*/ 336884 h 469231"/>
                  <a:gd name="connsiteX3" fmla="*/ 124326 w 589547"/>
                  <a:gd name="connsiteY3" fmla="*/ 308810 h 469231"/>
                  <a:gd name="connsiteX4" fmla="*/ 92242 w 589547"/>
                  <a:gd name="connsiteY4" fmla="*/ 236621 h 469231"/>
                  <a:gd name="connsiteX5" fmla="*/ 68179 w 589547"/>
                  <a:gd name="connsiteY5" fmla="*/ 208547 h 469231"/>
                  <a:gd name="connsiteX6" fmla="*/ 124326 w 589547"/>
                  <a:gd name="connsiteY6" fmla="*/ 208547 h 469231"/>
                  <a:gd name="connsiteX7" fmla="*/ 176463 w 589547"/>
                  <a:gd name="connsiteY7" fmla="*/ 192505 h 469231"/>
                  <a:gd name="connsiteX8" fmla="*/ 208547 w 589547"/>
                  <a:gd name="connsiteY8" fmla="*/ 148389 h 469231"/>
                  <a:gd name="connsiteX9" fmla="*/ 132347 w 589547"/>
                  <a:gd name="connsiteY9" fmla="*/ 168442 h 469231"/>
                  <a:gd name="connsiteX10" fmla="*/ 88231 w 589547"/>
                  <a:gd name="connsiteY10" fmla="*/ 140368 h 469231"/>
                  <a:gd name="connsiteX11" fmla="*/ 52137 w 589547"/>
                  <a:gd name="connsiteY11" fmla="*/ 104273 h 469231"/>
                  <a:gd name="connsiteX12" fmla="*/ 0 w 589547"/>
                  <a:gd name="connsiteY12" fmla="*/ 40105 h 469231"/>
                  <a:gd name="connsiteX13" fmla="*/ 36094 w 589547"/>
                  <a:gd name="connsiteY13" fmla="*/ 40105 h 469231"/>
                  <a:gd name="connsiteX14" fmla="*/ 68179 w 589547"/>
                  <a:gd name="connsiteY14" fmla="*/ 24063 h 469231"/>
                  <a:gd name="connsiteX15" fmla="*/ 148389 w 589547"/>
                  <a:gd name="connsiteY15" fmla="*/ 32084 h 469231"/>
                  <a:gd name="connsiteX16" fmla="*/ 164431 w 589547"/>
                  <a:gd name="connsiteY16" fmla="*/ 40105 h 469231"/>
                  <a:gd name="connsiteX17" fmla="*/ 232610 w 589547"/>
                  <a:gd name="connsiteY17" fmla="*/ 12031 h 469231"/>
                  <a:gd name="connsiteX18" fmla="*/ 240631 w 589547"/>
                  <a:gd name="connsiteY18" fmla="*/ 24063 h 469231"/>
                  <a:gd name="connsiteX19" fmla="*/ 284747 w 589547"/>
                  <a:gd name="connsiteY19" fmla="*/ 12031 h 469231"/>
                  <a:gd name="connsiteX20" fmla="*/ 312821 w 589547"/>
                  <a:gd name="connsiteY20" fmla="*/ 0 h 469231"/>
                  <a:gd name="connsiteX21" fmla="*/ 425115 w 589547"/>
                  <a:gd name="connsiteY21" fmla="*/ 20052 h 469231"/>
                  <a:gd name="connsiteX22" fmla="*/ 461210 w 589547"/>
                  <a:gd name="connsiteY22" fmla="*/ 28073 h 469231"/>
                  <a:gd name="connsiteX23" fmla="*/ 485273 w 589547"/>
                  <a:gd name="connsiteY23" fmla="*/ 76200 h 469231"/>
                  <a:gd name="connsiteX24" fmla="*/ 513347 w 589547"/>
                  <a:gd name="connsiteY24" fmla="*/ 128337 h 469231"/>
                  <a:gd name="connsiteX25" fmla="*/ 577515 w 589547"/>
                  <a:gd name="connsiteY25" fmla="*/ 156410 h 469231"/>
                  <a:gd name="connsiteX26" fmla="*/ 589547 w 589547"/>
                  <a:gd name="connsiteY26" fmla="*/ 192505 h 469231"/>
                  <a:gd name="connsiteX27" fmla="*/ 561473 w 589547"/>
                  <a:gd name="connsiteY27" fmla="*/ 224589 h 469231"/>
                  <a:gd name="connsiteX28" fmla="*/ 553452 w 589547"/>
                  <a:gd name="connsiteY28" fmla="*/ 276726 h 469231"/>
                  <a:gd name="connsiteX29" fmla="*/ 501315 w 589547"/>
                  <a:gd name="connsiteY29" fmla="*/ 308810 h 469231"/>
                  <a:gd name="connsiteX30" fmla="*/ 517358 w 589547"/>
                  <a:gd name="connsiteY30" fmla="*/ 344905 h 469231"/>
                  <a:gd name="connsiteX31" fmla="*/ 549442 w 589547"/>
                  <a:gd name="connsiteY31" fmla="*/ 348916 h 469231"/>
                  <a:gd name="connsiteX32" fmla="*/ 509337 w 589547"/>
                  <a:gd name="connsiteY32" fmla="*/ 360947 h 469231"/>
                  <a:gd name="connsiteX33" fmla="*/ 505326 w 589547"/>
                  <a:gd name="connsiteY33" fmla="*/ 389021 h 469231"/>
                  <a:gd name="connsiteX34" fmla="*/ 497305 w 589547"/>
                  <a:gd name="connsiteY34" fmla="*/ 449179 h 469231"/>
                  <a:gd name="connsiteX35" fmla="*/ 477252 w 589547"/>
                  <a:gd name="connsiteY35" fmla="*/ 449179 h 469231"/>
                  <a:gd name="connsiteX36" fmla="*/ 429126 w 589547"/>
                  <a:gd name="connsiteY36" fmla="*/ 469231 h 469231"/>
                  <a:gd name="connsiteX37" fmla="*/ 409073 w 589547"/>
                  <a:gd name="connsiteY37" fmla="*/ 429126 h 469231"/>
                  <a:gd name="connsiteX38" fmla="*/ 409073 w 589547"/>
                  <a:gd name="connsiteY38" fmla="*/ 348916 h 469231"/>
                  <a:gd name="connsiteX39" fmla="*/ 421105 w 589547"/>
                  <a:gd name="connsiteY39" fmla="*/ 304800 h 469231"/>
                  <a:gd name="connsiteX40" fmla="*/ 389021 w 589547"/>
                  <a:gd name="connsiteY40" fmla="*/ 236621 h 469231"/>
                  <a:gd name="connsiteX41" fmla="*/ 372979 w 589547"/>
                  <a:gd name="connsiteY41" fmla="*/ 304800 h 469231"/>
                  <a:gd name="connsiteX42" fmla="*/ 348915 w 589547"/>
                  <a:gd name="connsiteY42" fmla="*/ 340895 h 469231"/>
                  <a:gd name="connsiteX43" fmla="*/ 324852 w 589547"/>
                  <a:gd name="connsiteY43" fmla="*/ 360947 h 469231"/>
                  <a:gd name="connsiteX44" fmla="*/ 220579 w 589547"/>
                  <a:gd name="connsiteY44" fmla="*/ 381000 h 469231"/>
                  <a:gd name="connsiteX0" fmla="*/ 220579 w 589547"/>
                  <a:gd name="connsiteY0" fmla="*/ 381000 h 469231"/>
                  <a:gd name="connsiteX1" fmla="*/ 176463 w 589547"/>
                  <a:gd name="connsiteY1" fmla="*/ 352926 h 469231"/>
                  <a:gd name="connsiteX2" fmla="*/ 148389 w 589547"/>
                  <a:gd name="connsiteY2" fmla="*/ 336884 h 469231"/>
                  <a:gd name="connsiteX3" fmla="*/ 124326 w 589547"/>
                  <a:gd name="connsiteY3" fmla="*/ 308810 h 469231"/>
                  <a:gd name="connsiteX4" fmla="*/ 92242 w 589547"/>
                  <a:gd name="connsiteY4" fmla="*/ 236621 h 469231"/>
                  <a:gd name="connsiteX5" fmla="*/ 68179 w 589547"/>
                  <a:gd name="connsiteY5" fmla="*/ 208547 h 469231"/>
                  <a:gd name="connsiteX6" fmla="*/ 124326 w 589547"/>
                  <a:gd name="connsiteY6" fmla="*/ 208547 h 469231"/>
                  <a:gd name="connsiteX7" fmla="*/ 176463 w 589547"/>
                  <a:gd name="connsiteY7" fmla="*/ 192505 h 469231"/>
                  <a:gd name="connsiteX8" fmla="*/ 208547 w 589547"/>
                  <a:gd name="connsiteY8" fmla="*/ 148389 h 469231"/>
                  <a:gd name="connsiteX9" fmla="*/ 132347 w 589547"/>
                  <a:gd name="connsiteY9" fmla="*/ 168442 h 469231"/>
                  <a:gd name="connsiteX10" fmla="*/ 88231 w 589547"/>
                  <a:gd name="connsiteY10" fmla="*/ 140368 h 469231"/>
                  <a:gd name="connsiteX11" fmla="*/ 52137 w 589547"/>
                  <a:gd name="connsiteY11" fmla="*/ 104273 h 469231"/>
                  <a:gd name="connsiteX12" fmla="*/ 0 w 589547"/>
                  <a:gd name="connsiteY12" fmla="*/ 40105 h 469231"/>
                  <a:gd name="connsiteX13" fmla="*/ 36094 w 589547"/>
                  <a:gd name="connsiteY13" fmla="*/ 40105 h 469231"/>
                  <a:gd name="connsiteX14" fmla="*/ 68179 w 589547"/>
                  <a:gd name="connsiteY14" fmla="*/ 24063 h 469231"/>
                  <a:gd name="connsiteX15" fmla="*/ 148389 w 589547"/>
                  <a:gd name="connsiteY15" fmla="*/ 32084 h 469231"/>
                  <a:gd name="connsiteX16" fmla="*/ 164431 w 589547"/>
                  <a:gd name="connsiteY16" fmla="*/ 40105 h 469231"/>
                  <a:gd name="connsiteX17" fmla="*/ 232610 w 589547"/>
                  <a:gd name="connsiteY17" fmla="*/ 12031 h 469231"/>
                  <a:gd name="connsiteX18" fmla="*/ 240631 w 589547"/>
                  <a:gd name="connsiteY18" fmla="*/ 24063 h 469231"/>
                  <a:gd name="connsiteX19" fmla="*/ 284747 w 589547"/>
                  <a:gd name="connsiteY19" fmla="*/ 12031 h 469231"/>
                  <a:gd name="connsiteX20" fmla="*/ 312821 w 589547"/>
                  <a:gd name="connsiteY20" fmla="*/ 0 h 469231"/>
                  <a:gd name="connsiteX21" fmla="*/ 425115 w 589547"/>
                  <a:gd name="connsiteY21" fmla="*/ 20052 h 469231"/>
                  <a:gd name="connsiteX22" fmla="*/ 461210 w 589547"/>
                  <a:gd name="connsiteY22" fmla="*/ 28073 h 469231"/>
                  <a:gd name="connsiteX23" fmla="*/ 485273 w 589547"/>
                  <a:gd name="connsiteY23" fmla="*/ 76200 h 469231"/>
                  <a:gd name="connsiteX24" fmla="*/ 513347 w 589547"/>
                  <a:gd name="connsiteY24" fmla="*/ 128337 h 469231"/>
                  <a:gd name="connsiteX25" fmla="*/ 577515 w 589547"/>
                  <a:gd name="connsiteY25" fmla="*/ 156410 h 469231"/>
                  <a:gd name="connsiteX26" fmla="*/ 589547 w 589547"/>
                  <a:gd name="connsiteY26" fmla="*/ 192505 h 469231"/>
                  <a:gd name="connsiteX27" fmla="*/ 561473 w 589547"/>
                  <a:gd name="connsiteY27" fmla="*/ 224589 h 469231"/>
                  <a:gd name="connsiteX28" fmla="*/ 553452 w 589547"/>
                  <a:gd name="connsiteY28" fmla="*/ 276726 h 469231"/>
                  <a:gd name="connsiteX29" fmla="*/ 501315 w 589547"/>
                  <a:gd name="connsiteY29" fmla="*/ 308810 h 469231"/>
                  <a:gd name="connsiteX30" fmla="*/ 517358 w 589547"/>
                  <a:gd name="connsiteY30" fmla="*/ 344905 h 469231"/>
                  <a:gd name="connsiteX31" fmla="*/ 549442 w 589547"/>
                  <a:gd name="connsiteY31" fmla="*/ 348916 h 469231"/>
                  <a:gd name="connsiteX32" fmla="*/ 509337 w 589547"/>
                  <a:gd name="connsiteY32" fmla="*/ 360947 h 469231"/>
                  <a:gd name="connsiteX33" fmla="*/ 505326 w 589547"/>
                  <a:gd name="connsiteY33" fmla="*/ 389021 h 469231"/>
                  <a:gd name="connsiteX34" fmla="*/ 497305 w 589547"/>
                  <a:gd name="connsiteY34" fmla="*/ 449179 h 469231"/>
                  <a:gd name="connsiteX35" fmla="*/ 429126 w 589547"/>
                  <a:gd name="connsiteY35" fmla="*/ 469231 h 469231"/>
                  <a:gd name="connsiteX36" fmla="*/ 409073 w 589547"/>
                  <a:gd name="connsiteY36" fmla="*/ 429126 h 469231"/>
                  <a:gd name="connsiteX37" fmla="*/ 409073 w 589547"/>
                  <a:gd name="connsiteY37" fmla="*/ 348916 h 469231"/>
                  <a:gd name="connsiteX38" fmla="*/ 421105 w 589547"/>
                  <a:gd name="connsiteY38" fmla="*/ 304800 h 469231"/>
                  <a:gd name="connsiteX39" fmla="*/ 389021 w 589547"/>
                  <a:gd name="connsiteY39" fmla="*/ 236621 h 469231"/>
                  <a:gd name="connsiteX40" fmla="*/ 372979 w 589547"/>
                  <a:gd name="connsiteY40" fmla="*/ 304800 h 469231"/>
                  <a:gd name="connsiteX41" fmla="*/ 348915 w 589547"/>
                  <a:gd name="connsiteY41" fmla="*/ 340895 h 469231"/>
                  <a:gd name="connsiteX42" fmla="*/ 324852 w 589547"/>
                  <a:gd name="connsiteY42" fmla="*/ 360947 h 469231"/>
                  <a:gd name="connsiteX43" fmla="*/ 220579 w 589547"/>
                  <a:gd name="connsiteY43" fmla="*/ 381000 h 469231"/>
                  <a:gd name="connsiteX0" fmla="*/ 220579 w 589547"/>
                  <a:gd name="connsiteY0" fmla="*/ 381000 h 469231"/>
                  <a:gd name="connsiteX1" fmla="*/ 176463 w 589547"/>
                  <a:gd name="connsiteY1" fmla="*/ 352926 h 469231"/>
                  <a:gd name="connsiteX2" fmla="*/ 148389 w 589547"/>
                  <a:gd name="connsiteY2" fmla="*/ 336884 h 469231"/>
                  <a:gd name="connsiteX3" fmla="*/ 124326 w 589547"/>
                  <a:gd name="connsiteY3" fmla="*/ 308810 h 469231"/>
                  <a:gd name="connsiteX4" fmla="*/ 92242 w 589547"/>
                  <a:gd name="connsiteY4" fmla="*/ 236621 h 469231"/>
                  <a:gd name="connsiteX5" fmla="*/ 68179 w 589547"/>
                  <a:gd name="connsiteY5" fmla="*/ 208547 h 469231"/>
                  <a:gd name="connsiteX6" fmla="*/ 124326 w 589547"/>
                  <a:gd name="connsiteY6" fmla="*/ 208547 h 469231"/>
                  <a:gd name="connsiteX7" fmla="*/ 176463 w 589547"/>
                  <a:gd name="connsiteY7" fmla="*/ 192505 h 469231"/>
                  <a:gd name="connsiteX8" fmla="*/ 208547 w 589547"/>
                  <a:gd name="connsiteY8" fmla="*/ 148389 h 469231"/>
                  <a:gd name="connsiteX9" fmla="*/ 132347 w 589547"/>
                  <a:gd name="connsiteY9" fmla="*/ 168442 h 469231"/>
                  <a:gd name="connsiteX10" fmla="*/ 88231 w 589547"/>
                  <a:gd name="connsiteY10" fmla="*/ 140368 h 469231"/>
                  <a:gd name="connsiteX11" fmla="*/ 52137 w 589547"/>
                  <a:gd name="connsiteY11" fmla="*/ 104273 h 469231"/>
                  <a:gd name="connsiteX12" fmla="*/ 0 w 589547"/>
                  <a:gd name="connsiteY12" fmla="*/ 40105 h 469231"/>
                  <a:gd name="connsiteX13" fmla="*/ 36094 w 589547"/>
                  <a:gd name="connsiteY13" fmla="*/ 40105 h 469231"/>
                  <a:gd name="connsiteX14" fmla="*/ 68179 w 589547"/>
                  <a:gd name="connsiteY14" fmla="*/ 24063 h 469231"/>
                  <a:gd name="connsiteX15" fmla="*/ 148389 w 589547"/>
                  <a:gd name="connsiteY15" fmla="*/ 32084 h 469231"/>
                  <a:gd name="connsiteX16" fmla="*/ 164431 w 589547"/>
                  <a:gd name="connsiteY16" fmla="*/ 40105 h 469231"/>
                  <a:gd name="connsiteX17" fmla="*/ 232610 w 589547"/>
                  <a:gd name="connsiteY17" fmla="*/ 12031 h 469231"/>
                  <a:gd name="connsiteX18" fmla="*/ 240631 w 589547"/>
                  <a:gd name="connsiteY18" fmla="*/ 24063 h 469231"/>
                  <a:gd name="connsiteX19" fmla="*/ 284747 w 589547"/>
                  <a:gd name="connsiteY19" fmla="*/ 12031 h 469231"/>
                  <a:gd name="connsiteX20" fmla="*/ 312821 w 589547"/>
                  <a:gd name="connsiteY20" fmla="*/ 0 h 469231"/>
                  <a:gd name="connsiteX21" fmla="*/ 425115 w 589547"/>
                  <a:gd name="connsiteY21" fmla="*/ 20052 h 469231"/>
                  <a:gd name="connsiteX22" fmla="*/ 461210 w 589547"/>
                  <a:gd name="connsiteY22" fmla="*/ 28073 h 469231"/>
                  <a:gd name="connsiteX23" fmla="*/ 485273 w 589547"/>
                  <a:gd name="connsiteY23" fmla="*/ 76200 h 469231"/>
                  <a:gd name="connsiteX24" fmla="*/ 513347 w 589547"/>
                  <a:gd name="connsiteY24" fmla="*/ 128337 h 469231"/>
                  <a:gd name="connsiteX25" fmla="*/ 577515 w 589547"/>
                  <a:gd name="connsiteY25" fmla="*/ 156410 h 469231"/>
                  <a:gd name="connsiteX26" fmla="*/ 589547 w 589547"/>
                  <a:gd name="connsiteY26" fmla="*/ 192505 h 469231"/>
                  <a:gd name="connsiteX27" fmla="*/ 561473 w 589547"/>
                  <a:gd name="connsiteY27" fmla="*/ 224589 h 469231"/>
                  <a:gd name="connsiteX28" fmla="*/ 553452 w 589547"/>
                  <a:gd name="connsiteY28" fmla="*/ 276726 h 469231"/>
                  <a:gd name="connsiteX29" fmla="*/ 501315 w 589547"/>
                  <a:gd name="connsiteY29" fmla="*/ 308810 h 469231"/>
                  <a:gd name="connsiteX30" fmla="*/ 517358 w 589547"/>
                  <a:gd name="connsiteY30" fmla="*/ 344905 h 469231"/>
                  <a:gd name="connsiteX31" fmla="*/ 549442 w 589547"/>
                  <a:gd name="connsiteY31" fmla="*/ 348916 h 469231"/>
                  <a:gd name="connsiteX32" fmla="*/ 509337 w 589547"/>
                  <a:gd name="connsiteY32" fmla="*/ 360947 h 469231"/>
                  <a:gd name="connsiteX33" fmla="*/ 505326 w 589547"/>
                  <a:gd name="connsiteY33" fmla="*/ 389021 h 469231"/>
                  <a:gd name="connsiteX34" fmla="*/ 429126 w 589547"/>
                  <a:gd name="connsiteY34" fmla="*/ 469231 h 469231"/>
                  <a:gd name="connsiteX35" fmla="*/ 409073 w 589547"/>
                  <a:gd name="connsiteY35" fmla="*/ 429126 h 469231"/>
                  <a:gd name="connsiteX36" fmla="*/ 409073 w 589547"/>
                  <a:gd name="connsiteY36" fmla="*/ 348916 h 469231"/>
                  <a:gd name="connsiteX37" fmla="*/ 421105 w 589547"/>
                  <a:gd name="connsiteY37" fmla="*/ 304800 h 469231"/>
                  <a:gd name="connsiteX38" fmla="*/ 389021 w 589547"/>
                  <a:gd name="connsiteY38" fmla="*/ 236621 h 469231"/>
                  <a:gd name="connsiteX39" fmla="*/ 372979 w 589547"/>
                  <a:gd name="connsiteY39" fmla="*/ 304800 h 469231"/>
                  <a:gd name="connsiteX40" fmla="*/ 348915 w 589547"/>
                  <a:gd name="connsiteY40" fmla="*/ 340895 h 469231"/>
                  <a:gd name="connsiteX41" fmla="*/ 324852 w 589547"/>
                  <a:gd name="connsiteY41" fmla="*/ 360947 h 469231"/>
                  <a:gd name="connsiteX42" fmla="*/ 220579 w 589547"/>
                  <a:gd name="connsiteY42" fmla="*/ 381000 h 469231"/>
                  <a:gd name="connsiteX0" fmla="*/ 220579 w 589547"/>
                  <a:gd name="connsiteY0" fmla="*/ 381000 h 469231"/>
                  <a:gd name="connsiteX1" fmla="*/ 176463 w 589547"/>
                  <a:gd name="connsiteY1" fmla="*/ 352926 h 469231"/>
                  <a:gd name="connsiteX2" fmla="*/ 148389 w 589547"/>
                  <a:gd name="connsiteY2" fmla="*/ 336884 h 469231"/>
                  <a:gd name="connsiteX3" fmla="*/ 124326 w 589547"/>
                  <a:gd name="connsiteY3" fmla="*/ 308810 h 469231"/>
                  <a:gd name="connsiteX4" fmla="*/ 92242 w 589547"/>
                  <a:gd name="connsiteY4" fmla="*/ 236621 h 469231"/>
                  <a:gd name="connsiteX5" fmla="*/ 68179 w 589547"/>
                  <a:gd name="connsiteY5" fmla="*/ 208547 h 469231"/>
                  <a:gd name="connsiteX6" fmla="*/ 124326 w 589547"/>
                  <a:gd name="connsiteY6" fmla="*/ 208547 h 469231"/>
                  <a:gd name="connsiteX7" fmla="*/ 176463 w 589547"/>
                  <a:gd name="connsiteY7" fmla="*/ 192505 h 469231"/>
                  <a:gd name="connsiteX8" fmla="*/ 208547 w 589547"/>
                  <a:gd name="connsiteY8" fmla="*/ 148389 h 469231"/>
                  <a:gd name="connsiteX9" fmla="*/ 132347 w 589547"/>
                  <a:gd name="connsiteY9" fmla="*/ 168442 h 469231"/>
                  <a:gd name="connsiteX10" fmla="*/ 88231 w 589547"/>
                  <a:gd name="connsiteY10" fmla="*/ 140368 h 469231"/>
                  <a:gd name="connsiteX11" fmla="*/ 52137 w 589547"/>
                  <a:gd name="connsiteY11" fmla="*/ 104273 h 469231"/>
                  <a:gd name="connsiteX12" fmla="*/ 0 w 589547"/>
                  <a:gd name="connsiteY12" fmla="*/ 40105 h 469231"/>
                  <a:gd name="connsiteX13" fmla="*/ 36094 w 589547"/>
                  <a:gd name="connsiteY13" fmla="*/ 40105 h 469231"/>
                  <a:gd name="connsiteX14" fmla="*/ 68179 w 589547"/>
                  <a:gd name="connsiteY14" fmla="*/ 24063 h 469231"/>
                  <a:gd name="connsiteX15" fmla="*/ 148389 w 589547"/>
                  <a:gd name="connsiteY15" fmla="*/ 32084 h 469231"/>
                  <a:gd name="connsiteX16" fmla="*/ 164431 w 589547"/>
                  <a:gd name="connsiteY16" fmla="*/ 40105 h 469231"/>
                  <a:gd name="connsiteX17" fmla="*/ 232610 w 589547"/>
                  <a:gd name="connsiteY17" fmla="*/ 12031 h 469231"/>
                  <a:gd name="connsiteX18" fmla="*/ 240631 w 589547"/>
                  <a:gd name="connsiteY18" fmla="*/ 24063 h 469231"/>
                  <a:gd name="connsiteX19" fmla="*/ 284747 w 589547"/>
                  <a:gd name="connsiteY19" fmla="*/ 12031 h 469231"/>
                  <a:gd name="connsiteX20" fmla="*/ 312821 w 589547"/>
                  <a:gd name="connsiteY20" fmla="*/ 0 h 469231"/>
                  <a:gd name="connsiteX21" fmla="*/ 425115 w 589547"/>
                  <a:gd name="connsiteY21" fmla="*/ 20052 h 469231"/>
                  <a:gd name="connsiteX22" fmla="*/ 461210 w 589547"/>
                  <a:gd name="connsiteY22" fmla="*/ 28073 h 469231"/>
                  <a:gd name="connsiteX23" fmla="*/ 485273 w 589547"/>
                  <a:gd name="connsiteY23" fmla="*/ 76200 h 469231"/>
                  <a:gd name="connsiteX24" fmla="*/ 513347 w 589547"/>
                  <a:gd name="connsiteY24" fmla="*/ 128337 h 469231"/>
                  <a:gd name="connsiteX25" fmla="*/ 577515 w 589547"/>
                  <a:gd name="connsiteY25" fmla="*/ 156410 h 469231"/>
                  <a:gd name="connsiteX26" fmla="*/ 589547 w 589547"/>
                  <a:gd name="connsiteY26" fmla="*/ 192505 h 469231"/>
                  <a:gd name="connsiteX27" fmla="*/ 561473 w 589547"/>
                  <a:gd name="connsiteY27" fmla="*/ 224589 h 469231"/>
                  <a:gd name="connsiteX28" fmla="*/ 553452 w 589547"/>
                  <a:gd name="connsiteY28" fmla="*/ 276726 h 469231"/>
                  <a:gd name="connsiteX29" fmla="*/ 501315 w 589547"/>
                  <a:gd name="connsiteY29" fmla="*/ 308810 h 469231"/>
                  <a:gd name="connsiteX30" fmla="*/ 517358 w 589547"/>
                  <a:gd name="connsiteY30" fmla="*/ 344905 h 469231"/>
                  <a:gd name="connsiteX31" fmla="*/ 549442 w 589547"/>
                  <a:gd name="connsiteY31" fmla="*/ 348916 h 469231"/>
                  <a:gd name="connsiteX32" fmla="*/ 509337 w 589547"/>
                  <a:gd name="connsiteY32" fmla="*/ 360947 h 469231"/>
                  <a:gd name="connsiteX33" fmla="*/ 429126 w 589547"/>
                  <a:gd name="connsiteY33" fmla="*/ 469231 h 469231"/>
                  <a:gd name="connsiteX34" fmla="*/ 409073 w 589547"/>
                  <a:gd name="connsiteY34" fmla="*/ 429126 h 469231"/>
                  <a:gd name="connsiteX35" fmla="*/ 409073 w 589547"/>
                  <a:gd name="connsiteY35" fmla="*/ 348916 h 469231"/>
                  <a:gd name="connsiteX36" fmla="*/ 421105 w 589547"/>
                  <a:gd name="connsiteY36" fmla="*/ 304800 h 469231"/>
                  <a:gd name="connsiteX37" fmla="*/ 389021 w 589547"/>
                  <a:gd name="connsiteY37" fmla="*/ 236621 h 469231"/>
                  <a:gd name="connsiteX38" fmla="*/ 372979 w 589547"/>
                  <a:gd name="connsiteY38" fmla="*/ 304800 h 469231"/>
                  <a:gd name="connsiteX39" fmla="*/ 348915 w 589547"/>
                  <a:gd name="connsiteY39" fmla="*/ 340895 h 469231"/>
                  <a:gd name="connsiteX40" fmla="*/ 324852 w 589547"/>
                  <a:gd name="connsiteY40" fmla="*/ 360947 h 469231"/>
                  <a:gd name="connsiteX41" fmla="*/ 220579 w 589547"/>
                  <a:gd name="connsiteY41" fmla="*/ 381000 h 469231"/>
                  <a:gd name="connsiteX0" fmla="*/ 220579 w 589547"/>
                  <a:gd name="connsiteY0" fmla="*/ 381000 h 429126"/>
                  <a:gd name="connsiteX1" fmla="*/ 176463 w 589547"/>
                  <a:gd name="connsiteY1" fmla="*/ 352926 h 429126"/>
                  <a:gd name="connsiteX2" fmla="*/ 148389 w 589547"/>
                  <a:gd name="connsiteY2" fmla="*/ 336884 h 429126"/>
                  <a:gd name="connsiteX3" fmla="*/ 124326 w 589547"/>
                  <a:gd name="connsiteY3" fmla="*/ 308810 h 429126"/>
                  <a:gd name="connsiteX4" fmla="*/ 92242 w 589547"/>
                  <a:gd name="connsiteY4" fmla="*/ 236621 h 429126"/>
                  <a:gd name="connsiteX5" fmla="*/ 68179 w 589547"/>
                  <a:gd name="connsiteY5" fmla="*/ 208547 h 429126"/>
                  <a:gd name="connsiteX6" fmla="*/ 124326 w 589547"/>
                  <a:gd name="connsiteY6" fmla="*/ 208547 h 429126"/>
                  <a:gd name="connsiteX7" fmla="*/ 176463 w 589547"/>
                  <a:gd name="connsiteY7" fmla="*/ 192505 h 429126"/>
                  <a:gd name="connsiteX8" fmla="*/ 208547 w 589547"/>
                  <a:gd name="connsiteY8" fmla="*/ 148389 h 429126"/>
                  <a:gd name="connsiteX9" fmla="*/ 132347 w 589547"/>
                  <a:gd name="connsiteY9" fmla="*/ 168442 h 429126"/>
                  <a:gd name="connsiteX10" fmla="*/ 88231 w 589547"/>
                  <a:gd name="connsiteY10" fmla="*/ 140368 h 429126"/>
                  <a:gd name="connsiteX11" fmla="*/ 52137 w 589547"/>
                  <a:gd name="connsiteY11" fmla="*/ 104273 h 429126"/>
                  <a:gd name="connsiteX12" fmla="*/ 0 w 589547"/>
                  <a:gd name="connsiteY12" fmla="*/ 40105 h 429126"/>
                  <a:gd name="connsiteX13" fmla="*/ 36094 w 589547"/>
                  <a:gd name="connsiteY13" fmla="*/ 40105 h 429126"/>
                  <a:gd name="connsiteX14" fmla="*/ 68179 w 589547"/>
                  <a:gd name="connsiteY14" fmla="*/ 24063 h 429126"/>
                  <a:gd name="connsiteX15" fmla="*/ 148389 w 589547"/>
                  <a:gd name="connsiteY15" fmla="*/ 32084 h 429126"/>
                  <a:gd name="connsiteX16" fmla="*/ 164431 w 589547"/>
                  <a:gd name="connsiteY16" fmla="*/ 40105 h 429126"/>
                  <a:gd name="connsiteX17" fmla="*/ 232610 w 589547"/>
                  <a:gd name="connsiteY17" fmla="*/ 12031 h 429126"/>
                  <a:gd name="connsiteX18" fmla="*/ 240631 w 589547"/>
                  <a:gd name="connsiteY18" fmla="*/ 24063 h 429126"/>
                  <a:gd name="connsiteX19" fmla="*/ 284747 w 589547"/>
                  <a:gd name="connsiteY19" fmla="*/ 12031 h 429126"/>
                  <a:gd name="connsiteX20" fmla="*/ 312821 w 589547"/>
                  <a:gd name="connsiteY20" fmla="*/ 0 h 429126"/>
                  <a:gd name="connsiteX21" fmla="*/ 425115 w 589547"/>
                  <a:gd name="connsiteY21" fmla="*/ 20052 h 429126"/>
                  <a:gd name="connsiteX22" fmla="*/ 461210 w 589547"/>
                  <a:gd name="connsiteY22" fmla="*/ 28073 h 429126"/>
                  <a:gd name="connsiteX23" fmla="*/ 485273 w 589547"/>
                  <a:gd name="connsiteY23" fmla="*/ 76200 h 429126"/>
                  <a:gd name="connsiteX24" fmla="*/ 513347 w 589547"/>
                  <a:gd name="connsiteY24" fmla="*/ 128337 h 429126"/>
                  <a:gd name="connsiteX25" fmla="*/ 577515 w 589547"/>
                  <a:gd name="connsiteY25" fmla="*/ 156410 h 429126"/>
                  <a:gd name="connsiteX26" fmla="*/ 589547 w 589547"/>
                  <a:gd name="connsiteY26" fmla="*/ 192505 h 429126"/>
                  <a:gd name="connsiteX27" fmla="*/ 561473 w 589547"/>
                  <a:gd name="connsiteY27" fmla="*/ 224589 h 429126"/>
                  <a:gd name="connsiteX28" fmla="*/ 553452 w 589547"/>
                  <a:gd name="connsiteY28" fmla="*/ 276726 h 429126"/>
                  <a:gd name="connsiteX29" fmla="*/ 501315 w 589547"/>
                  <a:gd name="connsiteY29" fmla="*/ 308810 h 429126"/>
                  <a:gd name="connsiteX30" fmla="*/ 517358 w 589547"/>
                  <a:gd name="connsiteY30" fmla="*/ 344905 h 429126"/>
                  <a:gd name="connsiteX31" fmla="*/ 549442 w 589547"/>
                  <a:gd name="connsiteY31" fmla="*/ 348916 h 429126"/>
                  <a:gd name="connsiteX32" fmla="*/ 509337 w 589547"/>
                  <a:gd name="connsiteY32" fmla="*/ 360947 h 429126"/>
                  <a:gd name="connsiteX33" fmla="*/ 409073 w 589547"/>
                  <a:gd name="connsiteY33" fmla="*/ 429126 h 429126"/>
                  <a:gd name="connsiteX34" fmla="*/ 409073 w 589547"/>
                  <a:gd name="connsiteY34" fmla="*/ 348916 h 429126"/>
                  <a:gd name="connsiteX35" fmla="*/ 421105 w 589547"/>
                  <a:gd name="connsiteY35" fmla="*/ 304800 h 429126"/>
                  <a:gd name="connsiteX36" fmla="*/ 389021 w 589547"/>
                  <a:gd name="connsiteY36" fmla="*/ 236621 h 429126"/>
                  <a:gd name="connsiteX37" fmla="*/ 372979 w 589547"/>
                  <a:gd name="connsiteY37" fmla="*/ 304800 h 429126"/>
                  <a:gd name="connsiteX38" fmla="*/ 348915 w 589547"/>
                  <a:gd name="connsiteY38" fmla="*/ 340895 h 429126"/>
                  <a:gd name="connsiteX39" fmla="*/ 324852 w 589547"/>
                  <a:gd name="connsiteY39" fmla="*/ 360947 h 429126"/>
                  <a:gd name="connsiteX40" fmla="*/ 220579 w 589547"/>
                  <a:gd name="connsiteY40" fmla="*/ 381000 h 429126"/>
                  <a:gd name="connsiteX0" fmla="*/ 220579 w 589547"/>
                  <a:gd name="connsiteY0" fmla="*/ 381000 h 429126"/>
                  <a:gd name="connsiteX1" fmla="*/ 176463 w 589547"/>
                  <a:gd name="connsiteY1" fmla="*/ 352926 h 429126"/>
                  <a:gd name="connsiteX2" fmla="*/ 148389 w 589547"/>
                  <a:gd name="connsiteY2" fmla="*/ 336884 h 429126"/>
                  <a:gd name="connsiteX3" fmla="*/ 124326 w 589547"/>
                  <a:gd name="connsiteY3" fmla="*/ 308810 h 429126"/>
                  <a:gd name="connsiteX4" fmla="*/ 92242 w 589547"/>
                  <a:gd name="connsiteY4" fmla="*/ 236621 h 429126"/>
                  <a:gd name="connsiteX5" fmla="*/ 68179 w 589547"/>
                  <a:gd name="connsiteY5" fmla="*/ 208547 h 429126"/>
                  <a:gd name="connsiteX6" fmla="*/ 124326 w 589547"/>
                  <a:gd name="connsiteY6" fmla="*/ 208547 h 429126"/>
                  <a:gd name="connsiteX7" fmla="*/ 176463 w 589547"/>
                  <a:gd name="connsiteY7" fmla="*/ 192505 h 429126"/>
                  <a:gd name="connsiteX8" fmla="*/ 208547 w 589547"/>
                  <a:gd name="connsiteY8" fmla="*/ 148389 h 429126"/>
                  <a:gd name="connsiteX9" fmla="*/ 132347 w 589547"/>
                  <a:gd name="connsiteY9" fmla="*/ 168442 h 429126"/>
                  <a:gd name="connsiteX10" fmla="*/ 88231 w 589547"/>
                  <a:gd name="connsiteY10" fmla="*/ 140368 h 429126"/>
                  <a:gd name="connsiteX11" fmla="*/ 52137 w 589547"/>
                  <a:gd name="connsiteY11" fmla="*/ 104273 h 429126"/>
                  <a:gd name="connsiteX12" fmla="*/ 0 w 589547"/>
                  <a:gd name="connsiteY12" fmla="*/ 40105 h 429126"/>
                  <a:gd name="connsiteX13" fmla="*/ 36094 w 589547"/>
                  <a:gd name="connsiteY13" fmla="*/ 40105 h 429126"/>
                  <a:gd name="connsiteX14" fmla="*/ 68179 w 589547"/>
                  <a:gd name="connsiteY14" fmla="*/ 24063 h 429126"/>
                  <a:gd name="connsiteX15" fmla="*/ 148389 w 589547"/>
                  <a:gd name="connsiteY15" fmla="*/ 32084 h 429126"/>
                  <a:gd name="connsiteX16" fmla="*/ 164431 w 589547"/>
                  <a:gd name="connsiteY16" fmla="*/ 40105 h 429126"/>
                  <a:gd name="connsiteX17" fmla="*/ 232610 w 589547"/>
                  <a:gd name="connsiteY17" fmla="*/ 12031 h 429126"/>
                  <a:gd name="connsiteX18" fmla="*/ 240631 w 589547"/>
                  <a:gd name="connsiteY18" fmla="*/ 24063 h 429126"/>
                  <a:gd name="connsiteX19" fmla="*/ 284747 w 589547"/>
                  <a:gd name="connsiteY19" fmla="*/ 12031 h 429126"/>
                  <a:gd name="connsiteX20" fmla="*/ 312821 w 589547"/>
                  <a:gd name="connsiteY20" fmla="*/ 0 h 429126"/>
                  <a:gd name="connsiteX21" fmla="*/ 425115 w 589547"/>
                  <a:gd name="connsiteY21" fmla="*/ 20052 h 429126"/>
                  <a:gd name="connsiteX22" fmla="*/ 461210 w 589547"/>
                  <a:gd name="connsiteY22" fmla="*/ 28073 h 429126"/>
                  <a:gd name="connsiteX23" fmla="*/ 485273 w 589547"/>
                  <a:gd name="connsiteY23" fmla="*/ 76200 h 429126"/>
                  <a:gd name="connsiteX24" fmla="*/ 513347 w 589547"/>
                  <a:gd name="connsiteY24" fmla="*/ 128337 h 429126"/>
                  <a:gd name="connsiteX25" fmla="*/ 577515 w 589547"/>
                  <a:gd name="connsiteY25" fmla="*/ 156410 h 429126"/>
                  <a:gd name="connsiteX26" fmla="*/ 589547 w 589547"/>
                  <a:gd name="connsiteY26" fmla="*/ 192505 h 429126"/>
                  <a:gd name="connsiteX27" fmla="*/ 561473 w 589547"/>
                  <a:gd name="connsiteY27" fmla="*/ 224589 h 429126"/>
                  <a:gd name="connsiteX28" fmla="*/ 553452 w 589547"/>
                  <a:gd name="connsiteY28" fmla="*/ 276726 h 429126"/>
                  <a:gd name="connsiteX29" fmla="*/ 501315 w 589547"/>
                  <a:gd name="connsiteY29" fmla="*/ 308810 h 429126"/>
                  <a:gd name="connsiteX30" fmla="*/ 517358 w 589547"/>
                  <a:gd name="connsiteY30" fmla="*/ 344905 h 429126"/>
                  <a:gd name="connsiteX31" fmla="*/ 549442 w 589547"/>
                  <a:gd name="connsiteY31" fmla="*/ 348916 h 429126"/>
                  <a:gd name="connsiteX32" fmla="*/ 483183 w 589547"/>
                  <a:gd name="connsiteY32" fmla="*/ 376640 h 429126"/>
                  <a:gd name="connsiteX33" fmla="*/ 409073 w 589547"/>
                  <a:gd name="connsiteY33" fmla="*/ 429126 h 429126"/>
                  <a:gd name="connsiteX34" fmla="*/ 409073 w 589547"/>
                  <a:gd name="connsiteY34" fmla="*/ 348916 h 429126"/>
                  <a:gd name="connsiteX35" fmla="*/ 421105 w 589547"/>
                  <a:gd name="connsiteY35" fmla="*/ 304800 h 429126"/>
                  <a:gd name="connsiteX36" fmla="*/ 389021 w 589547"/>
                  <a:gd name="connsiteY36" fmla="*/ 236621 h 429126"/>
                  <a:gd name="connsiteX37" fmla="*/ 372979 w 589547"/>
                  <a:gd name="connsiteY37" fmla="*/ 304800 h 429126"/>
                  <a:gd name="connsiteX38" fmla="*/ 348915 w 589547"/>
                  <a:gd name="connsiteY38" fmla="*/ 340895 h 429126"/>
                  <a:gd name="connsiteX39" fmla="*/ 324852 w 589547"/>
                  <a:gd name="connsiteY39" fmla="*/ 360947 h 429126"/>
                  <a:gd name="connsiteX40" fmla="*/ 220579 w 589547"/>
                  <a:gd name="connsiteY40" fmla="*/ 381000 h 429126"/>
                  <a:gd name="connsiteX0" fmla="*/ 220579 w 589547"/>
                  <a:gd name="connsiteY0" fmla="*/ 381000 h 429126"/>
                  <a:gd name="connsiteX1" fmla="*/ 176463 w 589547"/>
                  <a:gd name="connsiteY1" fmla="*/ 352926 h 429126"/>
                  <a:gd name="connsiteX2" fmla="*/ 148389 w 589547"/>
                  <a:gd name="connsiteY2" fmla="*/ 336884 h 429126"/>
                  <a:gd name="connsiteX3" fmla="*/ 124326 w 589547"/>
                  <a:gd name="connsiteY3" fmla="*/ 308810 h 429126"/>
                  <a:gd name="connsiteX4" fmla="*/ 92242 w 589547"/>
                  <a:gd name="connsiteY4" fmla="*/ 236621 h 429126"/>
                  <a:gd name="connsiteX5" fmla="*/ 68179 w 589547"/>
                  <a:gd name="connsiteY5" fmla="*/ 208547 h 429126"/>
                  <a:gd name="connsiteX6" fmla="*/ 124326 w 589547"/>
                  <a:gd name="connsiteY6" fmla="*/ 208547 h 429126"/>
                  <a:gd name="connsiteX7" fmla="*/ 176463 w 589547"/>
                  <a:gd name="connsiteY7" fmla="*/ 192505 h 429126"/>
                  <a:gd name="connsiteX8" fmla="*/ 208547 w 589547"/>
                  <a:gd name="connsiteY8" fmla="*/ 148389 h 429126"/>
                  <a:gd name="connsiteX9" fmla="*/ 132347 w 589547"/>
                  <a:gd name="connsiteY9" fmla="*/ 168442 h 429126"/>
                  <a:gd name="connsiteX10" fmla="*/ 88231 w 589547"/>
                  <a:gd name="connsiteY10" fmla="*/ 140368 h 429126"/>
                  <a:gd name="connsiteX11" fmla="*/ 52137 w 589547"/>
                  <a:gd name="connsiteY11" fmla="*/ 104273 h 429126"/>
                  <a:gd name="connsiteX12" fmla="*/ 0 w 589547"/>
                  <a:gd name="connsiteY12" fmla="*/ 40105 h 429126"/>
                  <a:gd name="connsiteX13" fmla="*/ 36094 w 589547"/>
                  <a:gd name="connsiteY13" fmla="*/ 40105 h 429126"/>
                  <a:gd name="connsiteX14" fmla="*/ 68179 w 589547"/>
                  <a:gd name="connsiteY14" fmla="*/ 24063 h 429126"/>
                  <a:gd name="connsiteX15" fmla="*/ 148389 w 589547"/>
                  <a:gd name="connsiteY15" fmla="*/ 32084 h 429126"/>
                  <a:gd name="connsiteX16" fmla="*/ 164431 w 589547"/>
                  <a:gd name="connsiteY16" fmla="*/ 40105 h 429126"/>
                  <a:gd name="connsiteX17" fmla="*/ 232610 w 589547"/>
                  <a:gd name="connsiteY17" fmla="*/ 12031 h 429126"/>
                  <a:gd name="connsiteX18" fmla="*/ 240631 w 589547"/>
                  <a:gd name="connsiteY18" fmla="*/ 24063 h 429126"/>
                  <a:gd name="connsiteX19" fmla="*/ 284747 w 589547"/>
                  <a:gd name="connsiteY19" fmla="*/ 12031 h 429126"/>
                  <a:gd name="connsiteX20" fmla="*/ 312821 w 589547"/>
                  <a:gd name="connsiteY20" fmla="*/ 0 h 429126"/>
                  <a:gd name="connsiteX21" fmla="*/ 425115 w 589547"/>
                  <a:gd name="connsiteY21" fmla="*/ 20052 h 429126"/>
                  <a:gd name="connsiteX22" fmla="*/ 461210 w 589547"/>
                  <a:gd name="connsiteY22" fmla="*/ 28073 h 429126"/>
                  <a:gd name="connsiteX23" fmla="*/ 485273 w 589547"/>
                  <a:gd name="connsiteY23" fmla="*/ 76200 h 429126"/>
                  <a:gd name="connsiteX24" fmla="*/ 513347 w 589547"/>
                  <a:gd name="connsiteY24" fmla="*/ 128337 h 429126"/>
                  <a:gd name="connsiteX25" fmla="*/ 577515 w 589547"/>
                  <a:gd name="connsiteY25" fmla="*/ 156410 h 429126"/>
                  <a:gd name="connsiteX26" fmla="*/ 589547 w 589547"/>
                  <a:gd name="connsiteY26" fmla="*/ 192505 h 429126"/>
                  <a:gd name="connsiteX27" fmla="*/ 561473 w 589547"/>
                  <a:gd name="connsiteY27" fmla="*/ 224589 h 429126"/>
                  <a:gd name="connsiteX28" fmla="*/ 553452 w 589547"/>
                  <a:gd name="connsiteY28" fmla="*/ 276726 h 429126"/>
                  <a:gd name="connsiteX29" fmla="*/ 501315 w 589547"/>
                  <a:gd name="connsiteY29" fmla="*/ 308810 h 429126"/>
                  <a:gd name="connsiteX30" fmla="*/ 517358 w 589547"/>
                  <a:gd name="connsiteY30" fmla="*/ 344905 h 429126"/>
                  <a:gd name="connsiteX31" fmla="*/ 483183 w 589547"/>
                  <a:gd name="connsiteY31" fmla="*/ 376640 h 429126"/>
                  <a:gd name="connsiteX32" fmla="*/ 409073 w 589547"/>
                  <a:gd name="connsiteY32" fmla="*/ 429126 h 429126"/>
                  <a:gd name="connsiteX33" fmla="*/ 409073 w 589547"/>
                  <a:gd name="connsiteY33" fmla="*/ 348916 h 429126"/>
                  <a:gd name="connsiteX34" fmla="*/ 421105 w 589547"/>
                  <a:gd name="connsiteY34" fmla="*/ 304800 h 429126"/>
                  <a:gd name="connsiteX35" fmla="*/ 389021 w 589547"/>
                  <a:gd name="connsiteY35" fmla="*/ 236621 h 429126"/>
                  <a:gd name="connsiteX36" fmla="*/ 372979 w 589547"/>
                  <a:gd name="connsiteY36" fmla="*/ 304800 h 429126"/>
                  <a:gd name="connsiteX37" fmla="*/ 348915 w 589547"/>
                  <a:gd name="connsiteY37" fmla="*/ 340895 h 429126"/>
                  <a:gd name="connsiteX38" fmla="*/ 324852 w 589547"/>
                  <a:gd name="connsiteY38" fmla="*/ 360947 h 429126"/>
                  <a:gd name="connsiteX39" fmla="*/ 220579 w 589547"/>
                  <a:gd name="connsiteY39" fmla="*/ 381000 h 42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89547" h="429126">
                    <a:moveTo>
                      <a:pt x="220579" y="381000"/>
                    </a:moveTo>
                    <a:lnTo>
                      <a:pt x="176463" y="352926"/>
                    </a:lnTo>
                    <a:lnTo>
                      <a:pt x="148389" y="336884"/>
                    </a:lnTo>
                    <a:lnTo>
                      <a:pt x="124326" y="308810"/>
                    </a:lnTo>
                    <a:lnTo>
                      <a:pt x="92242" y="236621"/>
                    </a:lnTo>
                    <a:lnTo>
                      <a:pt x="68179" y="208547"/>
                    </a:lnTo>
                    <a:lnTo>
                      <a:pt x="124326" y="208547"/>
                    </a:lnTo>
                    <a:lnTo>
                      <a:pt x="176463" y="192505"/>
                    </a:lnTo>
                    <a:lnTo>
                      <a:pt x="208547" y="148389"/>
                    </a:lnTo>
                    <a:lnTo>
                      <a:pt x="132347" y="168442"/>
                    </a:lnTo>
                    <a:lnTo>
                      <a:pt x="88231" y="140368"/>
                    </a:lnTo>
                    <a:lnTo>
                      <a:pt x="52137" y="104273"/>
                    </a:lnTo>
                    <a:lnTo>
                      <a:pt x="0" y="40105"/>
                    </a:lnTo>
                    <a:lnTo>
                      <a:pt x="36094" y="40105"/>
                    </a:lnTo>
                    <a:lnTo>
                      <a:pt x="68179" y="24063"/>
                    </a:lnTo>
                    <a:lnTo>
                      <a:pt x="148389" y="32084"/>
                    </a:lnTo>
                    <a:lnTo>
                      <a:pt x="164431" y="40105"/>
                    </a:lnTo>
                    <a:lnTo>
                      <a:pt x="232610" y="12031"/>
                    </a:lnTo>
                    <a:lnTo>
                      <a:pt x="240631" y="24063"/>
                    </a:lnTo>
                    <a:lnTo>
                      <a:pt x="284747" y="12031"/>
                    </a:lnTo>
                    <a:lnTo>
                      <a:pt x="312821" y="0"/>
                    </a:lnTo>
                    <a:lnTo>
                      <a:pt x="425115" y="20052"/>
                    </a:lnTo>
                    <a:lnTo>
                      <a:pt x="461210" y="28073"/>
                    </a:lnTo>
                    <a:lnTo>
                      <a:pt x="485273" y="76200"/>
                    </a:lnTo>
                    <a:lnTo>
                      <a:pt x="513347" y="128337"/>
                    </a:lnTo>
                    <a:lnTo>
                      <a:pt x="577515" y="156410"/>
                    </a:lnTo>
                    <a:lnTo>
                      <a:pt x="589547" y="192505"/>
                    </a:lnTo>
                    <a:lnTo>
                      <a:pt x="561473" y="224589"/>
                    </a:lnTo>
                    <a:lnTo>
                      <a:pt x="553452" y="276726"/>
                    </a:lnTo>
                    <a:lnTo>
                      <a:pt x="501315" y="308810"/>
                    </a:lnTo>
                    <a:lnTo>
                      <a:pt x="517358" y="344905"/>
                    </a:lnTo>
                    <a:lnTo>
                      <a:pt x="483183" y="376640"/>
                    </a:lnTo>
                    <a:lnTo>
                      <a:pt x="409073" y="429126"/>
                    </a:lnTo>
                    <a:lnTo>
                      <a:pt x="409073" y="348916"/>
                    </a:lnTo>
                    <a:lnTo>
                      <a:pt x="421105" y="304800"/>
                    </a:lnTo>
                    <a:lnTo>
                      <a:pt x="389021" y="236621"/>
                    </a:lnTo>
                    <a:lnTo>
                      <a:pt x="372979" y="304800"/>
                    </a:lnTo>
                    <a:lnTo>
                      <a:pt x="348915" y="340895"/>
                    </a:lnTo>
                    <a:lnTo>
                      <a:pt x="324852" y="360947"/>
                    </a:lnTo>
                    <a:lnTo>
                      <a:pt x="220579" y="381000"/>
                    </a:lnTo>
                    <a:close/>
                  </a:path>
                </a:pathLst>
              </a:cu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p>
            </p:txBody>
          </p:sp>
        </p:grpSp>
        <p:sp>
          <p:nvSpPr>
            <p:cNvPr id="100" name="Oval 99"/>
            <p:cNvSpPr/>
            <p:nvPr/>
          </p:nvSpPr>
          <p:spPr>
            <a:xfrm>
              <a:off x="3014705" y="2677994"/>
              <a:ext cx="805693" cy="804584"/>
            </a:xfrm>
            <a:prstGeom prst="ellipse">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grpSp>
      <p:cxnSp>
        <p:nvCxnSpPr>
          <p:cNvPr id="98" name="Straight Connector 97"/>
          <p:cNvCxnSpPr>
            <a:stCxn id="83" idx="7"/>
            <a:endCxn id="100" idx="0"/>
          </p:cNvCxnSpPr>
          <p:nvPr/>
        </p:nvCxnSpPr>
        <p:spPr>
          <a:xfrm>
            <a:off x="2266950" y="2136775"/>
            <a:ext cx="1995488" cy="83502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stCxn id="83" idx="5"/>
            <a:endCxn id="100" idx="4"/>
          </p:cNvCxnSpPr>
          <p:nvPr/>
        </p:nvCxnSpPr>
        <p:spPr>
          <a:xfrm>
            <a:off x="2266950" y="3551238"/>
            <a:ext cx="1995488" cy="9366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3" name="Rectangle 112"/>
          <p:cNvSpPr/>
          <p:nvPr/>
        </p:nvSpPr>
        <p:spPr>
          <a:xfrm>
            <a:off x="460375" y="5876925"/>
            <a:ext cx="5976938" cy="254000"/>
          </a:xfrm>
          <a:prstGeom prst="rect">
            <a:avLst/>
          </a:prstGeom>
        </p:spPr>
        <p:txBody>
          <a:bodyPr>
            <a:spAutoFit/>
          </a:bodyPr>
          <a:lstStyle/>
          <a:p>
            <a:pPr algn="ctr" fontAlgn="auto">
              <a:spcBef>
                <a:spcPts val="0"/>
              </a:spcBef>
              <a:spcAft>
                <a:spcPts val="0"/>
              </a:spcAft>
              <a:defRPr/>
            </a:pPr>
            <a:r>
              <a:rPr lang="en-US" sz="1050" dirty="0">
                <a:solidFill>
                  <a:schemeClr val="bg1"/>
                </a:solidFill>
                <a:latin typeface="Century" panose="02040604050505020304" pitchFamily="18" charset="0"/>
                <a:cs typeface="+mn-cs"/>
              </a:rPr>
              <a:t>Diverse &amp; Strong Economic Base places Gujarat at par with Global economic Hubs</a:t>
            </a:r>
            <a:endParaRPr lang="en-US" sz="1050" b="1" dirty="0">
              <a:solidFill>
                <a:schemeClr val="bg1"/>
              </a:solidFill>
              <a:latin typeface="Century" panose="02040604050505020304" pitchFamily="18" charset="0"/>
              <a:cs typeface="+mn-cs"/>
            </a:endParaRPr>
          </a:p>
        </p:txBody>
      </p:sp>
      <p:sp>
        <p:nvSpPr>
          <p:cNvPr id="33" name="Rectangle 32"/>
          <p:cNvSpPr/>
          <p:nvPr/>
        </p:nvSpPr>
        <p:spPr>
          <a:xfrm>
            <a:off x="36513" y="211138"/>
            <a:ext cx="6983412" cy="887412"/>
          </a:xfrm>
          <a:prstGeom prst="rect">
            <a:avLst/>
          </a:prstGeom>
        </p:spPr>
        <p:txBody>
          <a:bodyPr>
            <a:spAutoFit/>
          </a:bodyPr>
          <a:lstStyle/>
          <a:p>
            <a:pPr fontAlgn="auto">
              <a:lnSpc>
                <a:spcPts val="3060"/>
              </a:lnSpc>
              <a:spcBef>
                <a:spcPts val="0"/>
              </a:spcBef>
              <a:spcAft>
                <a:spcPts val="0"/>
              </a:spcAft>
              <a:defRPr/>
            </a:pPr>
            <a:r>
              <a:rPr lang="en-IN" sz="2800" b="1" spc="300" dirty="0">
                <a:solidFill>
                  <a:schemeClr val="bg1"/>
                </a:solidFill>
                <a:latin typeface="Arno Pro"/>
                <a:cs typeface="+mn-cs"/>
              </a:rPr>
              <a:t>56% Higher Per Capita </a:t>
            </a:r>
            <a:r>
              <a:rPr lang="en-IN" b="1" spc="300" dirty="0">
                <a:solidFill>
                  <a:schemeClr val="bg1"/>
                </a:solidFill>
                <a:latin typeface="Arno Pro"/>
                <a:cs typeface="+mn-cs"/>
              </a:rPr>
              <a:t>Income compared to the National Average</a:t>
            </a:r>
          </a:p>
        </p:txBody>
      </p:sp>
      <p:sp>
        <p:nvSpPr>
          <p:cNvPr id="32793" name="Rectangle 33"/>
          <p:cNvSpPr>
            <a:spLocks noChangeArrowheads="1"/>
          </p:cNvSpPr>
          <p:nvPr/>
        </p:nvSpPr>
        <p:spPr bwMode="auto">
          <a:xfrm>
            <a:off x="922338" y="6427788"/>
            <a:ext cx="5976937" cy="230187"/>
          </a:xfrm>
          <a:prstGeom prst="rect">
            <a:avLst/>
          </a:prstGeom>
          <a:noFill/>
          <a:ln w="9525">
            <a:noFill/>
            <a:miter lim="800000"/>
            <a:headEnd/>
            <a:tailEnd/>
          </a:ln>
        </p:spPr>
        <p:txBody>
          <a:bodyPr>
            <a:spAutoFit/>
          </a:bodyPr>
          <a:lstStyle/>
          <a:p>
            <a:pPr algn="r"/>
            <a:r>
              <a:rPr lang="en-US" sz="900" i="1">
                <a:solidFill>
                  <a:schemeClr val="bg1"/>
                </a:solidFill>
                <a:latin typeface="Century" pitchFamily="18" charset="0"/>
              </a:rPr>
              <a:t>(Government of Gujarat)</a:t>
            </a:r>
            <a:endParaRPr lang="en-US" sz="900" b="1" i="1">
              <a:solidFill>
                <a:schemeClr val="bg1"/>
              </a:solidFill>
              <a:latin typeface="Century" pitchFamily="18" charset="0"/>
            </a:endParaRPr>
          </a:p>
        </p:txBody>
      </p:sp>
      <p:sp>
        <p:nvSpPr>
          <p:cNvPr id="36" name="TextBox 35"/>
          <p:cNvSpPr txBox="1"/>
          <p:nvPr/>
        </p:nvSpPr>
        <p:spPr>
          <a:xfrm>
            <a:off x="7135813" y="174625"/>
            <a:ext cx="4359275" cy="830263"/>
          </a:xfrm>
          <a:prstGeom prst="rect">
            <a:avLst/>
          </a:prstGeom>
          <a:noFill/>
        </p:spPr>
        <p:txBody>
          <a:bodyPr>
            <a:spAutoFit/>
          </a:bodyPr>
          <a:lstStyle/>
          <a:p>
            <a:pPr algn="ctr" fontAlgn="auto">
              <a:spcBef>
                <a:spcPts val="0"/>
              </a:spcBef>
              <a:spcAft>
                <a:spcPts val="0"/>
              </a:spcAft>
              <a:defRPr/>
            </a:pPr>
            <a:r>
              <a:rPr lang="en-IN" sz="4800" b="1" spc="300" dirty="0">
                <a:solidFill>
                  <a:schemeClr val="tx2">
                    <a:lumMod val="75000"/>
                  </a:schemeClr>
                </a:solidFill>
                <a:latin typeface="Times New Roman" panose="02020603050405020304" pitchFamily="18" charset="0"/>
                <a:cs typeface="Times New Roman" panose="02020603050405020304" pitchFamily="18" charset="0"/>
              </a:rPr>
              <a:t>GUJARAT</a:t>
            </a:r>
          </a:p>
        </p:txBody>
      </p:sp>
      <p:cxnSp>
        <p:nvCxnSpPr>
          <p:cNvPr id="35" name="Straight Connector 34"/>
          <p:cNvCxnSpPr/>
          <p:nvPr/>
        </p:nvCxnSpPr>
        <p:spPr>
          <a:xfrm flipV="1">
            <a:off x="0" y="1195388"/>
            <a:ext cx="1166495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9463" y="0"/>
            <a:ext cx="0" cy="68580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p:cNvPicPr>
          <p:nvPr/>
        </p:nvPicPr>
        <p:blipFill>
          <a:blip r:embed="rId2"/>
          <a:srcRect/>
          <a:stretch>
            <a:fillRect/>
          </a:stretch>
        </p:blipFill>
        <p:spPr bwMode="auto">
          <a:xfrm>
            <a:off x="0" y="0"/>
            <a:ext cx="11522075" cy="6858000"/>
          </a:xfrm>
          <a:prstGeom prst="rect">
            <a:avLst/>
          </a:prstGeom>
          <a:noFill/>
          <a:ln w="9525">
            <a:noFill/>
            <a:miter lim="800000"/>
            <a:headEnd/>
            <a:tailEnd/>
          </a:ln>
        </p:spPr>
      </p:pic>
      <p:sp>
        <p:nvSpPr>
          <p:cNvPr id="15362" name="TextBox 4"/>
          <p:cNvSpPr txBox="1">
            <a:spLocks noChangeArrowheads="1"/>
          </p:cNvSpPr>
          <p:nvPr/>
        </p:nvSpPr>
        <p:spPr bwMode="auto">
          <a:xfrm>
            <a:off x="865188" y="1514475"/>
            <a:ext cx="10558462" cy="3338513"/>
          </a:xfrm>
          <a:prstGeom prst="rect">
            <a:avLst/>
          </a:prstGeom>
          <a:noFill/>
          <a:ln w="9525">
            <a:noFill/>
            <a:miter lim="800000"/>
            <a:headEnd/>
            <a:tailEnd/>
          </a:ln>
        </p:spPr>
        <p:txBody>
          <a:bodyPr>
            <a:spAutoFit/>
          </a:bodyPr>
          <a:lstStyle/>
          <a:p>
            <a:pPr algn="r"/>
            <a:r>
              <a:rPr lang="en-IN" sz="11500" b="1">
                <a:solidFill>
                  <a:schemeClr val="bg1"/>
                </a:solidFill>
                <a:latin typeface="Arno Pro"/>
                <a:cs typeface="Times New Roman" pitchFamily="18" charset="0"/>
              </a:rPr>
              <a:t>ONE</a:t>
            </a:r>
            <a:endParaRPr lang="en-IN" sz="7600" b="1">
              <a:solidFill>
                <a:schemeClr val="bg1"/>
              </a:solidFill>
              <a:latin typeface="Arno Pro"/>
              <a:cs typeface="Times New Roman" pitchFamily="18" charset="0"/>
            </a:endParaRPr>
          </a:p>
          <a:p>
            <a:pPr algn="r"/>
            <a:r>
              <a:rPr lang="en-IN" sz="9600" b="1">
                <a:solidFill>
                  <a:schemeClr val="bg1"/>
                </a:solidFill>
                <a:latin typeface="Arno Pro"/>
                <a:cs typeface="Times New Roman" pitchFamily="18" charset="0"/>
              </a:rPr>
              <a:t>ENGINE</a:t>
            </a:r>
            <a:endParaRPr lang="en-IN" sz="19900" b="1">
              <a:solidFill>
                <a:schemeClr val="bg1"/>
              </a:solidFill>
              <a:latin typeface="Arno Pro"/>
              <a:cs typeface="Times New Roman" pitchFamily="18" charset="0"/>
            </a:endParaRPr>
          </a:p>
        </p:txBody>
      </p:sp>
      <p:sp>
        <p:nvSpPr>
          <p:cNvPr id="6" name="Rectangle 5"/>
          <p:cNvSpPr/>
          <p:nvPr/>
        </p:nvSpPr>
        <p:spPr>
          <a:xfrm>
            <a:off x="3830638" y="4867275"/>
            <a:ext cx="7632700" cy="1446213"/>
          </a:xfrm>
          <a:prstGeom prst="rect">
            <a:avLst/>
          </a:prstGeom>
        </p:spPr>
        <p:txBody>
          <a:bodyPr>
            <a:spAutoFit/>
          </a:bodyPr>
          <a:lstStyle/>
          <a:p>
            <a:pPr algn="r" fontAlgn="auto">
              <a:spcBef>
                <a:spcPts val="0"/>
              </a:spcBef>
              <a:spcAft>
                <a:spcPts val="0"/>
              </a:spcAft>
              <a:defRPr/>
            </a:pPr>
            <a:r>
              <a:rPr lang="en-IN" sz="4400" b="1" dirty="0">
                <a:solidFill>
                  <a:schemeClr val="tx1">
                    <a:lumMod val="75000"/>
                    <a:lumOff val="25000"/>
                  </a:schemeClr>
                </a:solidFill>
                <a:latin typeface="Century" pitchFamily="18" charset="0"/>
                <a:cs typeface="Times New Roman" pitchFamily="18" charset="0"/>
              </a:rPr>
              <a:t>Powering Growth </a:t>
            </a:r>
          </a:p>
          <a:p>
            <a:pPr algn="r" fontAlgn="auto">
              <a:spcBef>
                <a:spcPts val="0"/>
              </a:spcBef>
              <a:spcAft>
                <a:spcPts val="0"/>
              </a:spcAft>
              <a:defRPr/>
            </a:pPr>
            <a:r>
              <a:rPr lang="en-IN" sz="4400" b="1" dirty="0">
                <a:solidFill>
                  <a:schemeClr val="tx1">
                    <a:lumMod val="75000"/>
                    <a:lumOff val="25000"/>
                  </a:schemeClr>
                </a:solidFill>
                <a:latin typeface="Century" pitchFamily="18" charset="0"/>
                <a:cs typeface="Times New Roman" pitchFamily="18" charset="0"/>
              </a:rPr>
              <a:t>of the Nation</a:t>
            </a:r>
          </a:p>
        </p:txBody>
      </p:sp>
      <p:cxnSp>
        <p:nvCxnSpPr>
          <p:cNvPr id="7" name="Straight Connector 6"/>
          <p:cNvCxnSpPr/>
          <p:nvPr/>
        </p:nvCxnSpPr>
        <p:spPr>
          <a:xfrm>
            <a:off x="0" y="4867275"/>
            <a:ext cx="11522075"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p:cNvPicPr>
          <p:nvPr/>
        </p:nvPicPr>
        <p:blipFill>
          <a:blip r:embed="rId2"/>
          <a:srcRect/>
          <a:stretch>
            <a:fillRect/>
          </a:stretch>
        </p:blipFill>
        <p:spPr bwMode="auto">
          <a:xfrm>
            <a:off x="0" y="0"/>
            <a:ext cx="11664950" cy="6934200"/>
          </a:xfrm>
          <a:prstGeom prst="rect">
            <a:avLst/>
          </a:prstGeom>
          <a:noFill/>
          <a:ln w="9525">
            <a:noFill/>
            <a:miter lim="800000"/>
            <a:headEnd/>
            <a:tailEnd/>
          </a:ln>
        </p:spPr>
      </p:pic>
      <p:grpSp>
        <p:nvGrpSpPr>
          <p:cNvPr id="34818" name="Group 58"/>
          <p:cNvGrpSpPr>
            <a:grpSpLocks/>
          </p:cNvGrpSpPr>
          <p:nvPr/>
        </p:nvGrpSpPr>
        <p:grpSpPr bwMode="auto">
          <a:xfrm>
            <a:off x="103188" y="1993900"/>
            <a:ext cx="5307012" cy="3043238"/>
            <a:chOff x="131004" y="2179874"/>
            <a:chExt cx="4975034" cy="3042605"/>
          </a:xfrm>
        </p:grpSpPr>
        <p:pic>
          <p:nvPicPr>
            <p:cNvPr id="34820" name="Picture 4" descr="http://dholerasir.com/images/DMIC.JPG"/>
            <p:cNvPicPr>
              <a:picLocks noChangeAspect="1" noChangeArrowheads="1"/>
            </p:cNvPicPr>
            <p:nvPr/>
          </p:nvPicPr>
          <p:blipFill>
            <a:blip r:embed="rId3"/>
            <a:srcRect/>
            <a:stretch>
              <a:fillRect/>
            </a:stretch>
          </p:blipFill>
          <p:spPr bwMode="auto">
            <a:xfrm>
              <a:off x="131004" y="2194159"/>
              <a:ext cx="4970570" cy="3017209"/>
            </a:xfrm>
            <a:prstGeom prst="rect">
              <a:avLst/>
            </a:prstGeom>
            <a:ln>
              <a:noFill/>
            </a:ln>
            <a:effectLst>
              <a:outerShdw blurRad="292100" dist="139700" dir="2700000" algn="tl" rotWithShape="0">
                <a:srgbClr val="333333">
                  <a:alpha val="65000"/>
                </a:srgbClr>
              </a:outerShdw>
            </a:effectLst>
            <a:extLst>
              <a:ext uri="{909E8E84-426E-40DD-AFC4-6F175D3DCCD1}"/>
            </a:extLst>
          </p:spPr>
        </p:pic>
        <p:sp>
          <p:nvSpPr>
            <p:cNvPr id="55" name="Freeform 54"/>
            <p:cNvSpPr/>
            <p:nvPr/>
          </p:nvSpPr>
          <p:spPr>
            <a:xfrm>
              <a:off x="720329" y="2179874"/>
              <a:ext cx="4385709" cy="3042605"/>
            </a:xfrm>
            <a:custGeom>
              <a:avLst/>
              <a:gdLst>
                <a:gd name="connsiteX0" fmla="*/ 1019596 w 4385883"/>
                <a:gd name="connsiteY0" fmla="*/ 704007 h 2985961"/>
                <a:gd name="connsiteX1" fmla="*/ 890124 w 4385883"/>
                <a:gd name="connsiteY1" fmla="*/ 558350 h 2985961"/>
                <a:gd name="connsiteX2" fmla="*/ 817295 w 4385883"/>
                <a:gd name="connsiteY2" fmla="*/ 558350 h 2985961"/>
                <a:gd name="connsiteX3" fmla="*/ 704007 w 4385883"/>
                <a:gd name="connsiteY3" fmla="*/ 493614 h 2985961"/>
                <a:gd name="connsiteX4" fmla="*/ 623087 w 4385883"/>
                <a:gd name="connsiteY4" fmla="*/ 509798 h 2985961"/>
                <a:gd name="connsiteX5" fmla="*/ 372233 w 4385883"/>
                <a:gd name="connsiteY5" fmla="*/ 436970 h 2985961"/>
                <a:gd name="connsiteX6" fmla="*/ 388417 w 4385883"/>
                <a:gd name="connsiteY6" fmla="*/ 331773 h 2985961"/>
                <a:gd name="connsiteX7" fmla="*/ 347957 w 4385883"/>
                <a:gd name="connsiteY7" fmla="*/ 315589 h 2985961"/>
                <a:gd name="connsiteX8" fmla="*/ 275129 w 4385883"/>
                <a:gd name="connsiteY8" fmla="*/ 323681 h 2985961"/>
                <a:gd name="connsiteX9" fmla="*/ 64736 w 4385883"/>
                <a:gd name="connsiteY9" fmla="*/ 356049 h 2985961"/>
                <a:gd name="connsiteX10" fmla="*/ 0 w 4385883"/>
                <a:gd name="connsiteY10" fmla="*/ 291313 h 2985961"/>
                <a:gd name="connsiteX11" fmla="*/ 24276 w 4385883"/>
                <a:gd name="connsiteY11" fmla="*/ 186117 h 2985961"/>
                <a:gd name="connsiteX12" fmla="*/ 129472 w 4385883"/>
                <a:gd name="connsiteY12" fmla="*/ 80920 h 2985961"/>
                <a:gd name="connsiteX13" fmla="*/ 161841 w 4385883"/>
                <a:gd name="connsiteY13" fmla="*/ 0 h 2985961"/>
                <a:gd name="connsiteX14" fmla="*/ 4361607 w 4385883"/>
                <a:gd name="connsiteY14" fmla="*/ 0 h 2985961"/>
                <a:gd name="connsiteX15" fmla="*/ 4385883 w 4385883"/>
                <a:gd name="connsiteY15" fmla="*/ 2872672 h 2985961"/>
                <a:gd name="connsiteX16" fmla="*/ 4215950 w 4385883"/>
                <a:gd name="connsiteY16" fmla="*/ 2985961 h 2985961"/>
                <a:gd name="connsiteX17" fmla="*/ 3859901 w 4385883"/>
                <a:gd name="connsiteY17" fmla="*/ 2694648 h 2985961"/>
                <a:gd name="connsiteX18" fmla="*/ 3884177 w 4385883"/>
                <a:gd name="connsiteY18" fmla="*/ 2654187 h 2985961"/>
                <a:gd name="connsiteX19" fmla="*/ 3811348 w 4385883"/>
                <a:gd name="connsiteY19" fmla="*/ 2516623 h 2985961"/>
                <a:gd name="connsiteX20" fmla="*/ 3714244 w 4385883"/>
                <a:gd name="connsiteY20" fmla="*/ 2516623 h 2985961"/>
                <a:gd name="connsiteX21" fmla="*/ 3414839 w 4385883"/>
                <a:gd name="connsiteY21" fmla="*/ 2217217 h 2985961"/>
                <a:gd name="connsiteX22" fmla="*/ 3285366 w 4385883"/>
                <a:gd name="connsiteY22" fmla="*/ 2095837 h 2985961"/>
                <a:gd name="connsiteX23" fmla="*/ 3317734 w 4385883"/>
                <a:gd name="connsiteY23" fmla="*/ 1966364 h 2985961"/>
                <a:gd name="connsiteX24" fmla="*/ 3406747 w 4385883"/>
                <a:gd name="connsiteY24" fmla="*/ 1933996 h 2985961"/>
                <a:gd name="connsiteX25" fmla="*/ 3511943 w 4385883"/>
                <a:gd name="connsiteY25" fmla="*/ 1909720 h 2985961"/>
                <a:gd name="connsiteX26" fmla="*/ 3422931 w 4385883"/>
                <a:gd name="connsiteY26" fmla="*/ 1723603 h 2985961"/>
                <a:gd name="connsiteX27" fmla="*/ 3463391 w 4385883"/>
                <a:gd name="connsiteY27" fmla="*/ 1691235 h 2985961"/>
                <a:gd name="connsiteX28" fmla="*/ 3503851 w 4385883"/>
                <a:gd name="connsiteY28" fmla="*/ 1626499 h 2985961"/>
                <a:gd name="connsiteX29" fmla="*/ 3463391 w 4385883"/>
                <a:gd name="connsiteY29" fmla="*/ 1553671 h 2985961"/>
                <a:gd name="connsiteX30" fmla="*/ 3495759 w 4385883"/>
                <a:gd name="connsiteY30" fmla="*/ 1497026 h 2985961"/>
                <a:gd name="connsiteX31" fmla="*/ 3439115 w 4385883"/>
                <a:gd name="connsiteY31" fmla="*/ 1440382 h 2985961"/>
                <a:gd name="connsiteX32" fmla="*/ 3342010 w 4385883"/>
                <a:gd name="connsiteY32" fmla="*/ 1440382 h 2985961"/>
                <a:gd name="connsiteX33" fmla="*/ 3252998 w 4385883"/>
                <a:gd name="connsiteY33" fmla="*/ 1383738 h 2985961"/>
                <a:gd name="connsiteX34" fmla="*/ 3285366 w 4385883"/>
                <a:gd name="connsiteY34" fmla="*/ 1310910 h 2985961"/>
                <a:gd name="connsiteX35" fmla="*/ 3212538 w 4385883"/>
                <a:gd name="connsiteY35" fmla="*/ 1213805 h 2985961"/>
                <a:gd name="connsiteX36" fmla="*/ 3342010 w 4385883"/>
                <a:gd name="connsiteY36" fmla="*/ 1173345 h 2985961"/>
                <a:gd name="connsiteX37" fmla="*/ 3261090 w 4385883"/>
                <a:gd name="connsiteY37" fmla="*/ 1116701 h 2985961"/>
                <a:gd name="connsiteX38" fmla="*/ 3196354 w 4385883"/>
                <a:gd name="connsiteY38" fmla="*/ 1149069 h 2985961"/>
                <a:gd name="connsiteX39" fmla="*/ 3180170 w 4385883"/>
                <a:gd name="connsiteY39" fmla="*/ 1173345 h 2985961"/>
                <a:gd name="connsiteX40" fmla="*/ 3172078 w 4385883"/>
                <a:gd name="connsiteY40" fmla="*/ 1181437 h 2985961"/>
                <a:gd name="connsiteX41" fmla="*/ 3172078 w 4385883"/>
                <a:gd name="connsiteY41" fmla="*/ 1197621 h 2985961"/>
                <a:gd name="connsiteX42" fmla="*/ 3002145 w 4385883"/>
                <a:gd name="connsiteY42" fmla="*/ 1076240 h 2985961"/>
                <a:gd name="connsiteX43" fmla="*/ 3074973 w 4385883"/>
                <a:gd name="connsiteY43" fmla="*/ 1003412 h 2985961"/>
                <a:gd name="connsiteX44" fmla="*/ 2832212 w 4385883"/>
                <a:gd name="connsiteY44" fmla="*/ 882032 h 2985961"/>
                <a:gd name="connsiteX45" fmla="*/ 2937409 w 4385883"/>
                <a:gd name="connsiteY45" fmla="*/ 833479 h 2985961"/>
                <a:gd name="connsiteX46" fmla="*/ 2807936 w 4385883"/>
                <a:gd name="connsiteY46" fmla="*/ 849663 h 2985961"/>
                <a:gd name="connsiteX47" fmla="*/ 2824120 w 4385883"/>
                <a:gd name="connsiteY47" fmla="*/ 695915 h 2985961"/>
                <a:gd name="connsiteX48" fmla="*/ 2775568 w 4385883"/>
                <a:gd name="connsiteY48" fmla="*/ 639271 h 2985961"/>
                <a:gd name="connsiteX49" fmla="*/ 2589451 w 4385883"/>
                <a:gd name="connsiteY49" fmla="*/ 582626 h 2985961"/>
                <a:gd name="connsiteX50" fmla="*/ 2362874 w 4385883"/>
                <a:gd name="connsiteY50" fmla="*/ 614994 h 2985961"/>
                <a:gd name="connsiteX51" fmla="*/ 2233402 w 4385883"/>
                <a:gd name="connsiteY51" fmla="*/ 631179 h 2985961"/>
                <a:gd name="connsiteX52" fmla="*/ 2176757 w 4385883"/>
                <a:gd name="connsiteY52" fmla="*/ 582626 h 2985961"/>
                <a:gd name="connsiteX53" fmla="*/ 2087745 w 4385883"/>
                <a:gd name="connsiteY53" fmla="*/ 550258 h 2985961"/>
                <a:gd name="connsiteX54" fmla="*/ 2265770 w 4385883"/>
                <a:gd name="connsiteY54" fmla="*/ 525982 h 2985961"/>
                <a:gd name="connsiteX55" fmla="*/ 2273862 w 4385883"/>
                <a:gd name="connsiteY55" fmla="*/ 461246 h 2985961"/>
                <a:gd name="connsiteX56" fmla="*/ 1877352 w 4385883"/>
                <a:gd name="connsiteY56" fmla="*/ 436970 h 2985961"/>
                <a:gd name="connsiteX57" fmla="*/ 1804524 w 4385883"/>
                <a:gd name="connsiteY57" fmla="*/ 396510 h 2985961"/>
                <a:gd name="connsiteX58" fmla="*/ 1739787 w 4385883"/>
                <a:gd name="connsiteY58" fmla="*/ 404602 h 2985961"/>
                <a:gd name="connsiteX59" fmla="*/ 1715511 w 4385883"/>
                <a:gd name="connsiteY59" fmla="*/ 477430 h 2985961"/>
                <a:gd name="connsiteX60" fmla="*/ 1577947 w 4385883"/>
                <a:gd name="connsiteY60" fmla="*/ 485522 h 2985961"/>
                <a:gd name="connsiteX61" fmla="*/ 1521302 w 4385883"/>
                <a:gd name="connsiteY61" fmla="*/ 509798 h 2985961"/>
                <a:gd name="connsiteX62" fmla="*/ 1456566 w 4385883"/>
                <a:gd name="connsiteY62" fmla="*/ 509798 h 2985961"/>
                <a:gd name="connsiteX63" fmla="*/ 1367554 w 4385883"/>
                <a:gd name="connsiteY63" fmla="*/ 517890 h 2985961"/>
                <a:gd name="connsiteX64" fmla="*/ 1254265 w 4385883"/>
                <a:gd name="connsiteY64" fmla="*/ 558350 h 2985961"/>
                <a:gd name="connsiteX65" fmla="*/ 1246173 w 4385883"/>
                <a:gd name="connsiteY65" fmla="*/ 606902 h 2985961"/>
                <a:gd name="connsiteX66" fmla="*/ 1116701 w 4385883"/>
                <a:gd name="connsiteY66" fmla="*/ 647363 h 2985961"/>
                <a:gd name="connsiteX67" fmla="*/ 1019596 w 4385883"/>
                <a:gd name="connsiteY67" fmla="*/ 704007 h 2985961"/>
                <a:gd name="connsiteX0" fmla="*/ 1043872 w 4410159"/>
                <a:gd name="connsiteY0" fmla="*/ 704007 h 2985961"/>
                <a:gd name="connsiteX1" fmla="*/ 914400 w 4410159"/>
                <a:gd name="connsiteY1" fmla="*/ 558350 h 2985961"/>
                <a:gd name="connsiteX2" fmla="*/ 841571 w 4410159"/>
                <a:gd name="connsiteY2" fmla="*/ 558350 h 2985961"/>
                <a:gd name="connsiteX3" fmla="*/ 728283 w 4410159"/>
                <a:gd name="connsiteY3" fmla="*/ 493614 h 2985961"/>
                <a:gd name="connsiteX4" fmla="*/ 647363 w 4410159"/>
                <a:gd name="connsiteY4" fmla="*/ 509798 h 2985961"/>
                <a:gd name="connsiteX5" fmla="*/ 396509 w 4410159"/>
                <a:gd name="connsiteY5" fmla="*/ 436970 h 2985961"/>
                <a:gd name="connsiteX6" fmla="*/ 412693 w 4410159"/>
                <a:gd name="connsiteY6" fmla="*/ 331773 h 2985961"/>
                <a:gd name="connsiteX7" fmla="*/ 372233 w 4410159"/>
                <a:gd name="connsiteY7" fmla="*/ 315589 h 2985961"/>
                <a:gd name="connsiteX8" fmla="*/ 299405 w 4410159"/>
                <a:gd name="connsiteY8" fmla="*/ 323681 h 2985961"/>
                <a:gd name="connsiteX9" fmla="*/ 89012 w 4410159"/>
                <a:gd name="connsiteY9" fmla="*/ 356049 h 2985961"/>
                <a:gd name="connsiteX10" fmla="*/ 24276 w 4410159"/>
                <a:gd name="connsiteY10" fmla="*/ 291313 h 2985961"/>
                <a:gd name="connsiteX11" fmla="*/ 0 w 4410159"/>
                <a:gd name="connsiteY11" fmla="*/ 178025 h 2985961"/>
                <a:gd name="connsiteX12" fmla="*/ 153748 w 4410159"/>
                <a:gd name="connsiteY12" fmla="*/ 80920 h 2985961"/>
                <a:gd name="connsiteX13" fmla="*/ 186117 w 4410159"/>
                <a:gd name="connsiteY13" fmla="*/ 0 h 2985961"/>
                <a:gd name="connsiteX14" fmla="*/ 4385883 w 4410159"/>
                <a:gd name="connsiteY14" fmla="*/ 0 h 2985961"/>
                <a:gd name="connsiteX15" fmla="*/ 4410159 w 4410159"/>
                <a:gd name="connsiteY15" fmla="*/ 2872672 h 2985961"/>
                <a:gd name="connsiteX16" fmla="*/ 4240226 w 4410159"/>
                <a:gd name="connsiteY16" fmla="*/ 2985961 h 2985961"/>
                <a:gd name="connsiteX17" fmla="*/ 3884177 w 4410159"/>
                <a:gd name="connsiteY17" fmla="*/ 2694648 h 2985961"/>
                <a:gd name="connsiteX18" fmla="*/ 3908453 w 4410159"/>
                <a:gd name="connsiteY18" fmla="*/ 2654187 h 2985961"/>
                <a:gd name="connsiteX19" fmla="*/ 3835624 w 4410159"/>
                <a:gd name="connsiteY19" fmla="*/ 2516623 h 2985961"/>
                <a:gd name="connsiteX20" fmla="*/ 3738520 w 4410159"/>
                <a:gd name="connsiteY20" fmla="*/ 2516623 h 2985961"/>
                <a:gd name="connsiteX21" fmla="*/ 3439115 w 4410159"/>
                <a:gd name="connsiteY21" fmla="*/ 2217217 h 2985961"/>
                <a:gd name="connsiteX22" fmla="*/ 3309642 w 4410159"/>
                <a:gd name="connsiteY22" fmla="*/ 2095837 h 2985961"/>
                <a:gd name="connsiteX23" fmla="*/ 3342010 w 4410159"/>
                <a:gd name="connsiteY23" fmla="*/ 1966364 h 2985961"/>
                <a:gd name="connsiteX24" fmla="*/ 3431023 w 4410159"/>
                <a:gd name="connsiteY24" fmla="*/ 1933996 h 2985961"/>
                <a:gd name="connsiteX25" fmla="*/ 3536219 w 4410159"/>
                <a:gd name="connsiteY25" fmla="*/ 1909720 h 2985961"/>
                <a:gd name="connsiteX26" fmla="*/ 3447207 w 4410159"/>
                <a:gd name="connsiteY26" fmla="*/ 1723603 h 2985961"/>
                <a:gd name="connsiteX27" fmla="*/ 3487667 w 4410159"/>
                <a:gd name="connsiteY27" fmla="*/ 1691235 h 2985961"/>
                <a:gd name="connsiteX28" fmla="*/ 3528127 w 4410159"/>
                <a:gd name="connsiteY28" fmla="*/ 1626499 h 2985961"/>
                <a:gd name="connsiteX29" fmla="*/ 3487667 w 4410159"/>
                <a:gd name="connsiteY29" fmla="*/ 1553671 h 2985961"/>
                <a:gd name="connsiteX30" fmla="*/ 3520035 w 4410159"/>
                <a:gd name="connsiteY30" fmla="*/ 1497026 h 2985961"/>
                <a:gd name="connsiteX31" fmla="*/ 3463391 w 4410159"/>
                <a:gd name="connsiteY31" fmla="*/ 1440382 h 2985961"/>
                <a:gd name="connsiteX32" fmla="*/ 3366286 w 4410159"/>
                <a:gd name="connsiteY32" fmla="*/ 1440382 h 2985961"/>
                <a:gd name="connsiteX33" fmla="*/ 3277274 w 4410159"/>
                <a:gd name="connsiteY33" fmla="*/ 1383738 h 2985961"/>
                <a:gd name="connsiteX34" fmla="*/ 3309642 w 4410159"/>
                <a:gd name="connsiteY34" fmla="*/ 1310910 h 2985961"/>
                <a:gd name="connsiteX35" fmla="*/ 3236814 w 4410159"/>
                <a:gd name="connsiteY35" fmla="*/ 1213805 h 2985961"/>
                <a:gd name="connsiteX36" fmla="*/ 3366286 w 4410159"/>
                <a:gd name="connsiteY36" fmla="*/ 1173345 h 2985961"/>
                <a:gd name="connsiteX37" fmla="*/ 3285366 w 4410159"/>
                <a:gd name="connsiteY37" fmla="*/ 1116701 h 2985961"/>
                <a:gd name="connsiteX38" fmla="*/ 3220630 w 4410159"/>
                <a:gd name="connsiteY38" fmla="*/ 1149069 h 2985961"/>
                <a:gd name="connsiteX39" fmla="*/ 3204446 w 4410159"/>
                <a:gd name="connsiteY39" fmla="*/ 1173345 h 2985961"/>
                <a:gd name="connsiteX40" fmla="*/ 3196354 w 4410159"/>
                <a:gd name="connsiteY40" fmla="*/ 1181437 h 2985961"/>
                <a:gd name="connsiteX41" fmla="*/ 3196354 w 4410159"/>
                <a:gd name="connsiteY41" fmla="*/ 1197621 h 2985961"/>
                <a:gd name="connsiteX42" fmla="*/ 3026421 w 4410159"/>
                <a:gd name="connsiteY42" fmla="*/ 1076240 h 2985961"/>
                <a:gd name="connsiteX43" fmla="*/ 3099249 w 4410159"/>
                <a:gd name="connsiteY43" fmla="*/ 1003412 h 2985961"/>
                <a:gd name="connsiteX44" fmla="*/ 2856488 w 4410159"/>
                <a:gd name="connsiteY44" fmla="*/ 882032 h 2985961"/>
                <a:gd name="connsiteX45" fmla="*/ 2961685 w 4410159"/>
                <a:gd name="connsiteY45" fmla="*/ 833479 h 2985961"/>
                <a:gd name="connsiteX46" fmla="*/ 2832212 w 4410159"/>
                <a:gd name="connsiteY46" fmla="*/ 849663 h 2985961"/>
                <a:gd name="connsiteX47" fmla="*/ 2848396 w 4410159"/>
                <a:gd name="connsiteY47" fmla="*/ 695915 h 2985961"/>
                <a:gd name="connsiteX48" fmla="*/ 2799844 w 4410159"/>
                <a:gd name="connsiteY48" fmla="*/ 639271 h 2985961"/>
                <a:gd name="connsiteX49" fmla="*/ 2613727 w 4410159"/>
                <a:gd name="connsiteY49" fmla="*/ 582626 h 2985961"/>
                <a:gd name="connsiteX50" fmla="*/ 2387150 w 4410159"/>
                <a:gd name="connsiteY50" fmla="*/ 614994 h 2985961"/>
                <a:gd name="connsiteX51" fmla="*/ 2257678 w 4410159"/>
                <a:gd name="connsiteY51" fmla="*/ 631179 h 2985961"/>
                <a:gd name="connsiteX52" fmla="*/ 2201033 w 4410159"/>
                <a:gd name="connsiteY52" fmla="*/ 582626 h 2985961"/>
                <a:gd name="connsiteX53" fmla="*/ 2112021 w 4410159"/>
                <a:gd name="connsiteY53" fmla="*/ 550258 h 2985961"/>
                <a:gd name="connsiteX54" fmla="*/ 2290046 w 4410159"/>
                <a:gd name="connsiteY54" fmla="*/ 525982 h 2985961"/>
                <a:gd name="connsiteX55" fmla="*/ 2298138 w 4410159"/>
                <a:gd name="connsiteY55" fmla="*/ 461246 h 2985961"/>
                <a:gd name="connsiteX56" fmla="*/ 1901628 w 4410159"/>
                <a:gd name="connsiteY56" fmla="*/ 436970 h 2985961"/>
                <a:gd name="connsiteX57" fmla="*/ 1828800 w 4410159"/>
                <a:gd name="connsiteY57" fmla="*/ 396510 h 2985961"/>
                <a:gd name="connsiteX58" fmla="*/ 1764063 w 4410159"/>
                <a:gd name="connsiteY58" fmla="*/ 404602 h 2985961"/>
                <a:gd name="connsiteX59" fmla="*/ 1739787 w 4410159"/>
                <a:gd name="connsiteY59" fmla="*/ 477430 h 2985961"/>
                <a:gd name="connsiteX60" fmla="*/ 1602223 w 4410159"/>
                <a:gd name="connsiteY60" fmla="*/ 485522 h 2985961"/>
                <a:gd name="connsiteX61" fmla="*/ 1545578 w 4410159"/>
                <a:gd name="connsiteY61" fmla="*/ 509798 h 2985961"/>
                <a:gd name="connsiteX62" fmla="*/ 1480842 w 4410159"/>
                <a:gd name="connsiteY62" fmla="*/ 509798 h 2985961"/>
                <a:gd name="connsiteX63" fmla="*/ 1391830 w 4410159"/>
                <a:gd name="connsiteY63" fmla="*/ 517890 h 2985961"/>
                <a:gd name="connsiteX64" fmla="*/ 1278541 w 4410159"/>
                <a:gd name="connsiteY64" fmla="*/ 558350 h 2985961"/>
                <a:gd name="connsiteX65" fmla="*/ 1270449 w 4410159"/>
                <a:gd name="connsiteY65" fmla="*/ 606902 h 2985961"/>
                <a:gd name="connsiteX66" fmla="*/ 1140977 w 4410159"/>
                <a:gd name="connsiteY66" fmla="*/ 647363 h 2985961"/>
                <a:gd name="connsiteX67" fmla="*/ 1043872 w 4410159"/>
                <a:gd name="connsiteY67" fmla="*/ 704007 h 2985961"/>
                <a:gd name="connsiteX0" fmla="*/ 1043872 w 4410159"/>
                <a:gd name="connsiteY0" fmla="*/ 704007 h 2985961"/>
                <a:gd name="connsiteX1" fmla="*/ 914400 w 4410159"/>
                <a:gd name="connsiteY1" fmla="*/ 558350 h 2985961"/>
                <a:gd name="connsiteX2" fmla="*/ 841571 w 4410159"/>
                <a:gd name="connsiteY2" fmla="*/ 558350 h 2985961"/>
                <a:gd name="connsiteX3" fmla="*/ 728283 w 4410159"/>
                <a:gd name="connsiteY3" fmla="*/ 493614 h 2985961"/>
                <a:gd name="connsiteX4" fmla="*/ 647363 w 4410159"/>
                <a:gd name="connsiteY4" fmla="*/ 509798 h 2985961"/>
                <a:gd name="connsiteX5" fmla="*/ 396509 w 4410159"/>
                <a:gd name="connsiteY5" fmla="*/ 436970 h 2985961"/>
                <a:gd name="connsiteX6" fmla="*/ 412693 w 4410159"/>
                <a:gd name="connsiteY6" fmla="*/ 331773 h 2985961"/>
                <a:gd name="connsiteX7" fmla="*/ 372233 w 4410159"/>
                <a:gd name="connsiteY7" fmla="*/ 315589 h 2985961"/>
                <a:gd name="connsiteX8" fmla="*/ 299405 w 4410159"/>
                <a:gd name="connsiteY8" fmla="*/ 323681 h 2985961"/>
                <a:gd name="connsiteX9" fmla="*/ 89012 w 4410159"/>
                <a:gd name="connsiteY9" fmla="*/ 356049 h 2985961"/>
                <a:gd name="connsiteX10" fmla="*/ 24276 w 4410159"/>
                <a:gd name="connsiteY10" fmla="*/ 291313 h 2985961"/>
                <a:gd name="connsiteX11" fmla="*/ 0 w 4410159"/>
                <a:gd name="connsiteY11" fmla="*/ 178025 h 2985961"/>
                <a:gd name="connsiteX12" fmla="*/ 64736 w 4410159"/>
                <a:gd name="connsiteY12" fmla="*/ 80920 h 2985961"/>
                <a:gd name="connsiteX13" fmla="*/ 186117 w 4410159"/>
                <a:gd name="connsiteY13" fmla="*/ 0 h 2985961"/>
                <a:gd name="connsiteX14" fmla="*/ 4385883 w 4410159"/>
                <a:gd name="connsiteY14" fmla="*/ 0 h 2985961"/>
                <a:gd name="connsiteX15" fmla="*/ 4410159 w 4410159"/>
                <a:gd name="connsiteY15" fmla="*/ 2872672 h 2985961"/>
                <a:gd name="connsiteX16" fmla="*/ 4240226 w 4410159"/>
                <a:gd name="connsiteY16" fmla="*/ 2985961 h 2985961"/>
                <a:gd name="connsiteX17" fmla="*/ 3884177 w 4410159"/>
                <a:gd name="connsiteY17" fmla="*/ 2694648 h 2985961"/>
                <a:gd name="connsiteX18" fmla="*/ 3908453 w 4410159"/>
                <a:gd name="connsiteY18" fmla="*/ 2654187 h 2985961"/>
                <a:gd name="connsiteX19" fmla="*/ 3835624 w 4410159"/>
                <a:gd name="connsiteY19" fmla="*/ 2516623 h 2985961"/>
                <a:gd name="connsiteX20" fmla="*/ 3738520 w 4410159"/>
                <a:gd name="connsiteY20" fmla="*/ 2516623 h 2985961"/>
                <a:gd name="connsiteX21" fmla="*/ 3439115 w 4410159"/>
                <a:gd name="connsiteY21" fmla="*/ 2217217 h 2985961"/>
                <a:gd name="connsiteX22" fmla="*/ 3309642 w 4410159"/>
                <a:gd name="connsiteY22" fmla="*/ 2095837 h 2985961"/>
                <a:gd name="connsiteX23" fmla="*/ 3342010 w 4410159"/>
                <a:gd name="connsiteY23" fmla="*/ 1966364 h 2985961"/>
                <a:gd name="connsiteX24" fmla="*/ 3431023 w 4410159"/>
                <a:gd name="connsiteY24" fmla="*/ 1933996 h 2985961"/>
                <a:gd name="connsiteX25" fmla="*/ 3536219 w 4410159"/>
                <a:gd name="connsiteY25" fmla="*/ 1909720 h 2985961"/>
                <a:gd name="connsiteX26" fmla="*/ 3447207 w 4410159"/>
                <a:gd name="connsiteY26" fmla="*/ 1723603 h 2985961"/>
                <a:gd name="connsiteX27" fmla="*/ 3487667 w 4410159"/>
                <a:gd name="connsiteY27" fmla="*/ 1691235 h 2985961"/>
                <a:gd name="connsiteX28" fmla="*/ 3528127 w 4410159"/>
                <a:gd name="connsiteY28" fmla="*/ 1626499 h 2985961"/>
                <a:gd name="connsiteX29" fmla="*/ 3487667 w 4410159"/>
                <a:gd name="connsiteY29" fmla="*/ 1553671 h 2985961"/>
                <a:gd name="connsiteX30" fmla="*/ 3520035 w 4410159"/>
                <a:gd name="connsiteY30" fmla="*/ 1497026 h 2985961"/>
                <a:gd name="connsiteX31" fmla="*/ 3463391 w 4410159"/>
                <a:gd name="connsiteY31" fmla="*/ 1440382 h 2985961"/>
                <a:gd name="connsiteX32" fmla="*/ 3366286 w 4410159"/>
                <a:gd name="connsiteY32" fmla="*/ 1440382 h 2985961"/>
                <a:gd name="connsiteX33" fmla="*/ 3277274 w 4410159"/>
                <a:gd name="connsiteY33" fmla="*/ 1383738 h 2985961"/>
                <a:gd name="connsiteX34" fmla="*/ 3309642 w 4410159"/>
                <a:gd name="connsiteY34" fmla="*/ 1310910 h 2985961"/>
                <a:gd name="connsiteX35" fmla="*/ 3236814 w 4410159"/>
                <a:gd name="connsiteY35" fmla="*/ 1213805 h 2985961"/>
                <a:gd name="connsiteX36" fmla="*/ 3366286 w 4410159"/>
                <a:gd name="connsiteY36" fmla="*/ 1173345 h 2985961"/>
                <a:gd name="connsiteX37" fmla="*/ 3285366 w 4410159"/>
                <a:gd name="connsiteY37" fmla="*/ 1116701 h 2985961"/>
                <a:gd name="connsiteX38" fmla="*/ 3220630 w 4410159"/>
                <a:gd name="connsiteY38" fmla="*/ 1149069 h 2985961"/>
                <a:gd name="connsiteX39" fmla="*/ 3204446 w 4410159"/>
                <a:gd name="connsiteY39" fmla="*/ 1173345 h 2985961"/>
                <a:gd name="connsiteX40" fmla="*/ 3196354 w 4410159"/>
                <a:gd name="connsiteY40" fmla="*/ 1181437 h 2985961"/>
                <a:gd name="connsiteX41" fmla="*/ 3196354 w 4410159"/>
                <a:gd name="connsiteY41" fmla="*/ 1197621 h 2985961"/>
                <a:gd name="connsiteX42" fmla="*/ 3026421 w 4410159"/>
                <a:gd name="connsiteY42" fmla="*/ 1076240 h 2985961"/>
                <a:gd name="connsiteX43" fmla="*/ 3099249 w 4410159"/>
                <a:gd name="connsiteY43" fmla="*/ 1003412 h 2985961"/>
                <a:gd name="connsiteX44" fmla="*/ 2856488 w 4410159"/>
                <a:gd name="connsiteY44" fmla="*/ 882032 h 2985961"/>
                <a:gd name="connsiteX45" fmla="*/ 2961685 w 4410159"/>
                <a:gd name="connsiteY45" fmla="*/ 833479 h 2985961"/>
                <a:gd name="connsiteX46" fmla="*/ 2832212 w 4410159"/>
                <a:gd name="connsiteY46" fmla="*/ 849663 h 2985961"/>
                <a:gd name="connsiteX47" fmla="*/ 2848396 w 4410159"/>
                <a:gd name="connsiteY47" fmla="*/ 695915 h 2985961"/>
                <a:gd name="connsiteX48" fmla="*/ 2799844 w 4410159"/>
                <a:gd name="connsiteY48" fmla="*/ 639271 h 2985961"/>
                <a:gd name="connsiteX49" fmla="*/ 2613727 w 4410159"/>
                <a:gd name="connsiteY49" fmla="*/ 582626 h 2985961"/>
                <a:gd name="connsiteX50" fmla="*/ 2387150 w 4410159"/>
                <a:gd name="connsiteY50" fmla="*/ 614994 h 2985961"/>
                <a:gd name="connsiteX51" fmla="*/ 2257678 w 4410159"/>
                <a:gd name="connsiteY51" fmla="*/ 631179 h 2985961"/>
                <a:gd name="connsiteX52" fmla="*/ 2201033 w 4410159"/>
                <a:gd name="connsiteY52" fmla="*/ 582626 h 2985961"/>
                <a:gd name="connsiteX53" fmla="*/ 2112021 w 4410159"/>
                <a:gd name="connsiteY53" fmla="*/ 550258 h 2985961"/>
                <a:gd name="connsiteX54" fmla="*/ 2290046 w 4410159"/>
                <a:gd name="connsiteY54" fmla="*/ 525982 h 2985961"/>
                <a:gd name="connsiteX55" fmla="*/ 2298138 w 4410159"/>
                <a:gd name="connsiteY55" fmla="*/ 461246 h 2985961"/>
                <a:gd name="connsiteX56" fmla="*/ 1901628 w 4410159"/>
                <a:gd name="connsiteY56" fmla="*/ 436970 h 2985961"/>
                <a:gd name="connsiteX57" fmla="*/ 1828800 w 4410159"/>
                <a:gd name="connsiteY57" fmla="*/ 396510 h 2985961"/>
                <a:gd name="connsiteX58" fmla="*/ 1764063 w 4410159"/>
                <a:gd name="connsiteY58" fmla="*/ 404602 h 2985961"/>
                <a:gd name="connsiteX59" fmla="*/ 1739787 w 4410159"/>
                <a:gd name="connsiteY59" fmla="*/ 477430 h 2985961"/>
                <a:gd name="connsiteX60" fmla="*/ 1602223 w 4410159"/>
                <a:gd name="connsiteY60" fmla="*/ 485522 h 2985961"/>
                <a:gd name="connsiteX61" fmla="*/ 1545578 w 4410159"/>
                <a:gd name="connsiteY61" fmla="*/ 509798 h 2985961"/>
                <a:gd name="connsiteX62" fmla="*/ 1480842 w 4410159"/>
                <a:gd name="connsiteY62" fmla="*/ 509798 h 2985961"/>
                <a:gd name="connsiteX63" fmla="*/ 1391830 w 4410159"/>
                <a:gd name="connsiteY63" fmla="*/ 517890 h 2985961"/>
                <a:gd name="connsiteX64" fmla="*/ 1278541 w 4410159"/>
                <a:gd name="connsiteY64" fmla="*/ 558350 h 2985961"/>
                <a:gd name="connsiteX65" fmla="*/ 1270449 w 4410159"/>
                <a:gd name="connsiteY65" fmla="*/ 606902 h 2985961"/>
                <a:gd name="connsiteX66" fmla="*/ 1140977 w 4410159"/>
                <a:gd name="connsiteY66" fmla="*/ 647363 h 2985961"/>
                <a:gd name="connsiteX67" fmla="*/ 1043872 w 4410159"/>
                <a:gd name="connsiteY67" fmla="*/ 704007 h 2985961"/>
                <a:gd name="connsiteX0" fmla="*/ 1043872 w 4410159"/>
                <a:gd name="connsiteY0" fmla="*/ 712099 h 2994053"/>
                <a:gd name="connsiteX1" fmla="*/ 914400 w 4410159"/>
                <a:gd name="connsiteY1" fmla="*/ 566442 h 2994053"/>
                <a:gd name="connsiteX2" fmla="*/ 841571 w 4410159"/>
                <a:gd name="connsiteY2" fmla="*/ 566442 h 2994053"/>
                <a:gd name="connsiteX3" fmla="*/ 728283 w 4410159"/>
                <a:gd name="connsiteY3" fmla="*/ 501706 h 2994053"/>
                <a:gd name="connsiteX4" fmla="*/ 647363 w 4410159"/>
                <a:gd name="connsiteY4" fmla="*/ 517890 h 2994053"/>
                <a:gd name="connsiteX5" fmla="*/ 396509 w 4410159"/>
                <a:gd name="connsiteY5" fmla="*/ 445062 h 2994053"/>
                <a:gd name="connsiteX6" fmla="*/ 412693 w 4410159"/>
                <a:gd name="connsiteY6" fmla="*/ 339865 h 2994053"/>
                <a:gd name="connsiteX7" fmla="*/ 372233 w 4410159"/>
                <a:gd name="connsiteY7" fmla="*/ 323681 h 2994053"/>
                <a:gd name="connsiteX8" fmla="*/ 299405 w 4410159"/>
                <a:gd name="connsiteY8" fmla="*/ 331773 h 2994053"/>
                <a:gd name="connsiteX9" fmla="*/ 89012 w 4410159"/>
                <a:gd name="connsiteY9" fmla="*/ 364141 h 2994053"/>
                <a:gd name="connsiteX10" fmla="*/ 24276 w 4410159"/>
                <a:gd name="connsiteY10" fmla="*/ 299405 h 2994053"/>
                <a:gd name="connsiteX11" fmla="*/ 0 w 4410159"/>
                <a:gd name="connsiteY11" fmla="*/ 186117 h 2994053"/>
                <a:gd name="connsiteX12" fmla="*/ 64736 w 4410159"/>
                <a:gd name="connsiteY12" fmla="*/ 89012 h 2994053"/>
                <a:gd name="connsiteX13" fmla="*/ 105196 w 4410159"/>
                <a:gd name="connsiteY13" fmla="*/ 0 h 2994053"/>
                <a:gd name="connsiteX14" fmla="*/ 186117 w 4410159"/>
                <a:gd name="connsiteY14" fmla="*/ 8092 h 2994053"/>
                <a:gd name="connsiteX15" fmla="*/ 4385883 w 4410159"/>
                <a:gd name="connsiteY15" fmla="*/ 8092 h 2994053"/>
                <a:gd name="connsiteX16" fmla="*/ 4410159 w 4410159"/>
                <a:gd name="connsiteY16" fmla="*/ 2880764 h 2994053"/>
                <a:gd name="connsiteX17" fmla="*/ 4240226 w 4410159"/>
                <a:gd name="connsiteY17" fmla="*/ 2994053 h 2994053"/>
                <a:gd name="connsiteX18" fmla="*/ 3884177 w 4410159"/>
                <a:gd name="connsiteY18" fmla="*/ 2702740 h 2994053"/>
                <a:gd name="connsiteX19" fmla="*/ 3908453 w 4410159"/>
                <a:gd name="connsiteY19" fmla="*/ 2662279 h 2994053"/>
                <a:gd name="connsiteX20" fmla="*/ 3835624 w 4410159"/>
                <a:gd name="connsiteY20" fmla="*/ 2524715 h 2994053"/>
                <a:gd name="connsiteX21" fmla="*/ 3738520 w 4410159"/>
                <a:gd name="connsiteY21" fmla="*/ 2524715 h 2994053"/>
                <a:gd name="connsiteX22" fmla="*/ 3439115 w 4410159"/>
                <a:gd name="connsiteY22" fmla="*/ 2225309 h 2994053"/>
                <a:gd name="connsiteX23" fmla="*/ 3309642 w 4410159"/>
                <a:gd name="connsiteY23" fmla="*/ 2103929 h 2994053"/>
                <a:gd name="connsiteX24" fmla="*/ 3342010 w 4410159"/>
                <a:gd name="connsiteY24" fmla="*/ 1974456 h 2994053"/>
                <a:gd name="connsiteX25" fmla="*/ 3431023 w 4410159"/>
                <a:gd name="connsiteY25" fmla="*/ 1942088 h 2994053"/>
                <a:gd name="connsiteX26" fmla="*/ 3536219 w 4410159"/>
                <a:gd name="connsiteY26" fmla="*/ 1917812 h 2994053"/>
                <a:gd name="connsiteX27" fmla="*/ 3447207 w 4410159"/>
                <a:gd name="connsiteY27" fmla="*/ 1731695 h 2994053"/>
                <a:gd name="connsiteX28" fmla="*/ 3487667 w 4410159"/>
                <a:gd name="connsiteY28" fmla="*/ 1699327 h 2994053"/>
                <a:gd name="connsiteX29" fmla="*/ 3528127 w 4410159"/>
                <a:gd name="connsiteY29" fmla="*/ 1634591 h 2994053"/>
                <a:gd name="connsiteX30" fmla="*/ 3487667 w 4410159"/>
                <a:gd name="connsiteY30" fmla="*/ 1561763 h 2994053"/>
                <a:gd name="connsiteX31" fmla="*/ 3520035 w 4410159"/>
                <a:gd name="connsiteY31" fmla="*/ 1505118 h 2994053"/>
                <a:gd name="connsiteX32" fmla="*/ 3463391 w 4410159"/>
                <a:gd name="connsiteY32" fmla="*/ 1448474 h 2994053"/>
                <a:gd name="connsiteX33" fmla="*/ 3366286 w 4410159"/>
                <a:gd name="connsiteY33" fmla="*/ 1448474 h 2994053"/>
                <a:gd name="connsiteX34" fmla="*/ 3277274 w 4410159"/>
                <a:gd name="connsiteY34" fmla="*/ 1391830 h 2994053"/>
                <a:gd name="connsiteX35" fmla="*/ 3309642 w 4410159"/>
                <a:gd name="connsiteY35" fmla="*/ 1319002 h 2994053"/>
                <a:gd name="connsiteX36" fmla="*/ 3236814 w 4410159"/>
                <a:gd name="connsiteY36" fmla="*/ 1221897 h 2994053"/>
                <a:gd name="connsiteX37" fmla="*/ 3366286 w 4410159"/>
                <a:gd name="connsiteY37" fmla="*/ 1181437 h 2994053"/>
                <a:gd name="connsiteX38" fmla="*/ 3285366 w 4410159"/>
                <a:gd name="connsiteY38" fmla="*/ 1124793 h 2994053"/>
                <a:gd name="connsiteX39" fmla="*/ 3220630 w 4410159"/>
                <a:gd name="connsiteY39" fmla="*/ 1157161 h 2994053"/>
                <a:gd name="connsiteX40" fmla="*/ 3204446 w 4410159"/>
                <a:gd name="connsiteY40" fmla="*/ 1181437 h 2994053"/>
                <a:gd name="connsiteX41" fmla="*/ 3196354 w 4410159"/>
                <a:gd name="connsiteY41" fmla="*/ 1189529 h 2994053"/>
                <a:gd name="connsiteX42" fmla="*/ 3196354 w 4410159"/>
                <a:gd name="connsiteY42" fmla="*/ 1205713 h 2994053"/>
                <a:gd name="connsiteX43" fmla="*/ 3026421 w 4410159"/>
                <a:gd name="connsiteY43" fmla="*/ 1084332 h 2994053"/>
                <a:gd name="connsiteX44" fmla="*/ 3099249 w 4410159"/>
                <a:gd name="connsiteY44" fmla="*/ 1011504 h 2994053"/>
                <a:gd name="connsiteX45" fmla="*/ 2856488 w 4410159"/>
                <a:gd name="connsiteY45" fmla="*/ 890124 h 2994053"/>
                <a:gd name="connsiteX46" fmla="*/ 2961685 w 4410159"/>
                <a:gd name="connsiteY46" fmla="*/ 841571 h 2994053"/>
                <a:gd name="connsiteX47" fmla="*/ 2832212 w 4410159"/>
                <a:gd name="connsiteY47" fmla="*/ 857755 h 2994053"/>
                <a:gd name="connsiteX48" fmla="*/ 2848396 w 4410159"/>
                <a:gd name="connsiteY48" fmla="*/ 704007 h 2994053"/>
                <a:gd name="connsiteX49" fmla="*/ 2799844 w 4410159"/>
                <a:gd name="connsiteY49" fmla="*/ 647363 h 2994053"/>
                <a:gd name="connsiteX50" fmla="*/ 2613727 w 4410159"/>
                <a:gd name="connsiteY50" fmla="*/ 590718 h 2994053"/>
                <a:gd name="connsiteX51" fmla="*/ 2387150 w 4410159"/>
                <a:gd name="connsiteY51" fmla="*/ 623086 h 2994053"/>
                <a:gd name="connsiteX52" fmla="*/ 2257678 w 4410159"/>
                <a:gd name="connsiteY52" fmla="*/ 639271 h 2994053"/>
                <a:gd name="connsiteX53" fmla="*/ 2201033 w 4410159"/>
                <a:gd name="connsiteY53" fmla="*/ 590718 h 2994053"/>
                <a:gd name="connsiteX54" fmla="*/ 2112021 w 4410159"/>
                <a:gd name="connsiteY54" fmla="*/ 558350 h 2994053"/>
                <a:gd name="connsiteX55" fmla="*/ 2290046 w 4410159"/>
                <a:gd name="connsiteY55" fmla="*/ 534074 h 2994053"/>
                <a:gd name="connsiteX56" fmla="*/ 2298138 w 4410159"/>
                <a:gd name="connsiteY56" fmla="*/ 469338 h 2994053"/>
                <a:gd name="connsiteX57" fmla="*/ 1901628 w 4410159"/>
                <a:gd name="connsiteY57" fmla="*/ 445062 h 2994053"/>
                <a:gd name="connsiteX58" fmla="*/ 1828800 w 4410159"/>
                <a:gd name="connsiteY58" fmla="*/ 404602 h 2994053"/>
                <a:gd name="connsiteX59" fmla="*/ 1764063 w 4410159"/>
                <a:gd name="connsiteY59" fmla="*/ 412694 h 2994053"/>
                <a:gd name="connsiteX60" fmla="*/ 1739787 w 4410159"/>
                <a:gd name="connsiteY60" fmla="*/ 485522 h 2994053"/>
                <a:gd name="connsiteX61" fmla="*/ 1602223 w 4410159"/>
                <a:gd name="connsiteY61" fmla="*/ 493614 h 2994053"/>
                <a:gd name="connsiteX62" fmla="*/ 1545578 w 4410159"/>
                <a:gd name="connsiteY62" fmla="*/ 517890 h 2994053"/>
                <a:gd name="connsiteX63" fmla="*/ 1480842 w 4410159"/>
                <a:gd name="connsiteY63" fmla="*/ 517890 h 2994053"/>
                <a:gd name="connsiteX64" fmla="*/ 1391830 w 4410159"/>
                <a:gd name="connsiteY64" fmla="*/ 525982 h 2994053"/>
                <a:gd name="connsiteX65" fmla="*/ 1278541 w 4410159"/>
                <a:gd name="connsiteY65" fmla="*/ 566442 h 2994053"/>
                <a:gd name="connsiteX66" fmla="*/ 1270449 w 4410159"/>
                <a:gd name="connsiteY66" fmla="*/ 614994 h 2994053"/>
                <a:gd name="connsiteX67" fmla="*/ 1140977 w 4410159"/>
                <a:gd name="connsiteY67" fmla="*/ 655455 h 2994053"/>
                <a:gd name="connsiteX68" fmla="*/ 1043872 w 4410159"/>
                <a:gd name="connsiteY68" fmla="*/ 712099 h 2994053"/>
                <a:gd name="connsiteX0" fmla="*/ 1043872 w 4385883"/>
                <a:gd name="connsiteY0" fmla="*/ 712099 h 3042605"/>
                <a:gd name="connsiteX1" fmla="*/ 914400 w 4385883"/>
                <a:gd name="connsiteY1" fmla="*/ 566442 h 3042605"/>
                <a:gd name="connsiteX2" fmla="*/ 841571 w 4385883"/>
                <a:gd name="connsiteY2" fmla="*/ 566442 h 3042605"/>
                <a:gd name="connsiteX3" fmla="*/ 728283 w 4385883"/>
                <a:gd name="connsiteY3" fmla="*/ 501706 h 3042605"/>
                <a:gd name="connsiteX4" fmla="*/ 647363 w 4385883"/>
                <a:gd name="connsiteY4" fmla="*/ 517890 h 3042605"/>
                <a:gd name="connsiteX5" fmla="*/ 396509 w 4385883"/>
                <a:gd name="connsiteY5" fmla="*/ 445062 h 3042605"/>
                <a:gd name="connsiteX6" fmla="*/ 412693 w 4385883"/>
                <a:gd name="connsiteY6" fmla="*/ 339865 h 3042605"/>
                <a:gd name="connsiteX7" fmla="*/ 372233 w 4385883"/>
                <a:gd name="connsiteY7" fmla="*/ 323681 h 3042605"/>
                <a:gd name="connsiteX8" fmla="*/ 299405 w 4385883"/>
                <a:gd name="connsiteY8" fmla="*/ 331773 h 3042605"/>
                <a:gd name="connsiteX9" fmla="*/ 89012 w 4385883"/>
                <a:gd name="connsiteY9" fmla="*/ 364141 h 3042605"/>
                <a:gd name="connsiteX10" fmla="*/ 24276 w 4385883"/>
                <a:gd name="connsiteY10" fmla="*/ 299405 h 3042605"/>
                <a:gd name="connsiteX11" fmla="*/ 0 w 4385883"/>
                <a:gd name="connsiteY11" fmla="*/ 186117 h 3042605"/>
                <a:gd name="connsiteX12" fmla="*/ 64736 w 4385883"/>
                <a:gd name="connsiteY12" fmla="*/ 89012 h 3042605"/>
                <a:gd name="connsiteX13" fmla="*/ 105196 w 4385883"/>
                <a:gd name="connsiteY13" fmla="*/ 0 h 3042605"/>
                <a:gd name="connsiteX14" fmla="*/ 186117 w 4385883"/>
                <a:gd name="connsiteY14" fmla="*/ 8092 h 3042605"/>
                <a:gd name="connsiteX15" fmla="*/ 4385883 w 4385883"/>
                <a:gd name="connsiteY15" fmla="*/ 8092 h 3042605"/>
                <a:gd name="connsiteX16" fmla="*/ 4385883 w 4385883"/>
                <a:gd name="connsiteY16" fmla="*/ 3042605 h 3042605"/>
                <a:gd name="connsiteX17" fmla="*/ 4240226 w 4385883"/>
                <a:gd name="connsiteY17" fmla="*/ 2994053 h 3042605"/>
                <a:gd name="connsiteX18" fmla="*/ 3884177 w 4385883"/>
                <a:gd name="connsiteY18" fmla="*/ 2702740 h 3042605"/>
                <a:gd name="connsiteX19" fmla="*/ 3908453 w 4385883"/>
                <a:gd name="connsiteY19" fmla="*/ 2662279 h 3042605"/>
                <a:gd name="connsiteX20" fmla="*/ 3835624 w 4385883"/>
                <a:gd name="connsiteY20" fmla="*/ 2524715 h 3042605"/>
                <a:gd name="connsiteX21" fmla="*/ 3738520 w 4385883"/>
                <a:gd name="connsiteY21" fmla="*/ 2524715 h 3042605"/>
                <a:gd name="connsiteX22" fmla="*/ 3439115 w 4385883"/>
                <a:gd name="connsiteY22" fmla="*/ 2225309 h 3042605"/>
                <a:gd name="connsiteX23" fmla="*/ 3309642 w 4385883"/>
                <a:gd name="connsiteY23" fmla="*/ 2103929 h 3042605"/>
                <a:gd name="connsiteX24" fmla="*/ 3342010 w 4385883"/>
                <a:gd name="connsiteY24" fmla="*/ 1974456 h 3042605"/>
                <a:gd name="connsiteX25" fmla="*/ 3431023 w 4385883"/>
                <a:gd name="connsiteY25" fmla="*/ 1942088 h 3042605"/>
                <a:gd name="connsiteX26" fmla="*/ 3536219 w 4385883"/>
                <a:gd name="connsiteY26" fmla="*/ 1917812 h 3042605"/>
                <a:gd name="connsiteX27" fmla="*/ 3447207 w 4385883"/>
                <a:gd name="connsiteY27" fmla="*/ 1731695 h 3042605"/>
                <a:gd name="connsiteX28" fmla="*/ 3487667 w 4385883"/>
                <a:gd name="connsiteY28" fmla="*/ 1699327 h 3042605"/>
                <a:gd name="connsiteX29" fmla="*/ 3528127 w 4385883"/>
                <a:gd name="connsiteY29" fmla="*/ 1634591 h 3042605"/>
                <a:gd name="connsiteX30" fmla="*/ 3487667 w 4385883"/>
                <a:gd name="connsiteY30" fmla="*/ 1561763 h 3042605"/>
                <a:gd name="connsiteX31" fmla="*/ 3520035 w 4385883"/>
                <a:gd name="connsiteY31" fmla="*/ 1505118 h 3042605"/>
                <a:gd name="connsiteX32" fmla="*/ 3463391 w 4385883"/>
                <a:gd name="connsiteY32" fmla="*/ 1448474 h 3042605"/>
                <a:gd name="connsiteX33" fmla="*/ 3366286 w 4385883"/>
                <a:gd name="connsiteY33" fmla="*/ 1448474 h 3042605"/>
                <a:gd name="connsiteX34" fmla="*/ 3277274 w 4385883"/>
                <a:gd name="connsiteY34" fmla="*/ 1391830 h 3042605"/>
                <a:gd name="connsiteX35" fmla="*/ 3309642 w 4385883"/>
                <a:gd name="connsiteY35" fmla="*/ 1319002 h 3042605"/>
                <a:gd name="connsiteX36" fmla="*/ 3236814 w 4385883"/>
                <a:gd name="connsiteY36" fmla="*/ 1221897 h 3042605"/>
                <a:gd name="connsiteX37" fmla="*/ 3366286 w 4385883"/>
                <a:gd name="connsiteY37" fmla="*/ 1181437 h 3042605"/>
                <a:gd name="connsiteX38" fmla="*/ 3285366 w 4385883"/>
                <a:gd name="connsiteY38" fmla="*/ 1124793 h 3042605"/>
                <a:gd name="connsiteX39" fmla="*/ 3220630 w 4385883"/>
                <a:gd name="connsiteY39" fmla="*/ 1157161 h 3042605"/>
                <a:gd name="connsiteX40" fmla="*/ 3204446 w 4385883"/>
                <a:gd name="connsiteY40" fmla="*/ 1181437 h 3042605"/>
                <a:gd name="connsiteX41" fmla="*/ 3196354 w 4385883"/>
                <a:gd name="connsiteY41" fmla="*/ 1189529 h 3042605"/>
                <a:gd name="connsiteX42" fmla="*/ 3196354 w 4385883"/>
                <a:gd name="connsiteY42" fmla="*/ 1205713 h 3042605"/>
                <a:gd name="connsiteX43" fmla="*/ 3026421 w 4385883"/>
                <a:gd name="connsiteY43" fmla="*/ 1084332 h 3042605"/>
                <a:gd name="connsiteX44" fmla="*/ 3099249 w 4385883"/>
                <a:gd name="connsiteY44" fmla="*/ 1011504 h 3042605"/>
                <a:gd name="connsiteX45" fmla="*/ 2856488 w 4385883"/>
                <a:gd name="connsiteY45" fmla="*/ 890124 h 3042605"/>
                <a:gd name="connsiteX46" fmla="*/ 2961685 w 4385883"/>
                <a:gd name="connsiteY46" fmla="*/ 841571 h 3042605"/>
                <a:gd name="connsiteX47" fmla="*/ 2832212 w 4385883"/>
                <a:gd name="connsiteY47" fmla="*/ 857755 h 3042605"/>
                <a:gd name="connsiteX48" fmla="*/ 2848396 w 4385883"/>
                <a:gd name="connsiteY48" fmla="*/ 704007 h 3042605"/>
                <a:gd name="connsiteX49" fmla="*/ 2799844 w 4385883"/>
                <a:gd name="connsiteY49" fmla="*/ 647363 h 3042605"/>
                <a:gd name="connsiteX50" fmla="*/ 2613727 w 4385883"/>
                <a:gd name="connsiteY50" fmla="*/ 590718 h 3042605"/>
                <a:gd name="connsiteX51" fmla="*/ 2387150 w 4385883"/>
                <a:gd name="connsiteY51" fmla="*/ 623086 h 3042605"/>
                <a:gd name="connsiteX52" fmla="*/ 2257678 w 4385883"/>
                <a:gd name="connsiteY52" fmla="*/ 639271 h 3042605"/>
                <a:gd name="connsiteX53" fmla="*/ 2201033 w 4385883"/>
                <a:gd name="connsiteY53" fmla="*/ 590718 h 3042605"/>
                <a:gd name="connsiteX54" fmla="*/ 2112021 w 4385883"/>
                <a:gd name="connsiteY54" fmla="*/ 558350 h 3042605"/>
                <a:gd name="connsiteX55" fmla="*/ 2290046 w 4385883"/>
                <a:gd name="connsiteY55" fmla="*/ 534074 h 3042605"/>
                <a:gd name="connsiteX56" fmla="*/ 2298138 w 4385883"/>
                <a:gd name="connsiteY56" fmla="*/ 469338 h 3042605"/>
                <a:gd name="connsiteX57" fmla="*/ 1901628 w 4385883"/>
                <a:gd name="connsiteY57" fmla="*/ 445062 h 3042605"/>
                <a:gd name="connsiteX58" fmla="*/ 1828800 w 4385883"/>
                <a:gd name="connsiteY58" fmla="*/ 404602 h 3042605"/>
                <a:gd name="connsiteX59" fmla="*/ 1764063 w 4385883"/>
                <a:gd name="connsiteY59" fmla="*/ 412694 h 3042605"/>
                <a:gd name="connsiteX60" fmla="*/ 1739787 w 4385883"/>
                <a:gd name="connsiteY60" fmla="*/ 485522 h 3042605"/>
                <a:gd name="connsiteX61" fmla="*/ 1602223 w 4385883"/>
                <a:gd name="connsiteY61" fmla="*/ 493614 h 3042605"/>
                <a:gd name="connsiteX62" fmla="*/ 1545578 w 4385883"/>
                <a:gd name="connsiteY62" fmla="*/ 517890 h 3042605"/>
                <a:gd name="connsiteX63" fmla="*/ 1480842 w 4385883"/>
                <a:gd name="connsiteY63" fmla="*/ 517890 h 3042605"/>
                <a:gd name="connsiteX64" fmla="*/ 1391830 w 4385883"/>
                <a:gd name="connsiteY64" fmla="*/ 525982 h 3042605"/>
                <a:gd name="connsiteX65" fmla="*/ 1278541 w 4385883"/>
                <a:gd name="connsiteY65" fmla="*/ 566442 h 3042605"/>
                <a:gd name="connsiteX66" fmla="*/ 1270449 w 4385883"/>
                <a:gd name="connsiteY66" fmla="*/ 614994 h 3042605"/>
                <a:gd name="connsiteX67" fmla="*/ 1140977 w 4385883"/>
                <a:gd name="connsiteY67" fmla="*/ 655455 h 3042605"/>
                <a:gd name="connsiteX68" fmla="*/ 1043872 w 4385883"/>
                <a:gd name="connsiteY68" fmla="*/ 712099 h 3042605"/>
                <a:gd name="connsiteX0" fmla="*/ 1043872 w 4385883"/>
                <a:gd name="connsiteY0" fmla="*/ 712099 h 3042605"/>
                <a:gd name="connsiteX1" fmla="*/ 914400 w 4385883"/>
                <a:gd name="connsiteY1" fmla="*/ 566442 h 3042605"/>
                <a:gd name="connsiteX2" fmla="*/ 841571 w 4385883"/>
                <a:gd name="connsiteY2" fmla="*/ 566442 h 3042605"/>
                <a:gd name="connsiteX3" fmla="*/ 728283 w 4385883"/>
                <a:gd name="connsiteY3" fmla="*/ 501706 h 3042605"/>
                <a:gd name="connsiteX4" fmla="*/ 647363 w 4385883"/>
                <a:gd name="connsiteY4" fmla="*/ 517890 h 3042605"/>
                <a:gd name="connsiteX5" fmla="*/ 396509 w 4385883"/>
                <a:gd name="connsiteY5" fmla="*/ 445062 h 3042605"/>
                <a:gd name="connsiteX6" fmla="*/ 412693 w 4385883"/>
                <a:gd name="connsiteY6" fmla="*/ 339865 h 3042605"/>
                <a:gd name="connsiteX7" fmla="*/ 372233 w 4385883"/>
                <a:gd name="connsiteY7" fmla="*/ 323681 h 3042605"/>
                <a:gd name="connsiteX8" fmla="*/ 299405 w 4385883"/>
                <a:gd name="connsiteY8" fmla="*/ 331773 h 3042605"/>
                <a:gd name="connsiteX9" fmla="*/ 89012 w 4385883"/>
                <a:gd name="connsiteY9" fmla="*/ 364141 h 3042605"/>
                <a:gd name="connsiteX10" fmla="*/ 24276 w 4385883"/>
                <a:gd name="connsiteY10" fmla="*/ 299405 h 3042605"/>
                <a:gd name="connsiteX11" fmla="*/ 0 w 4385883"/>
                <a:gd name="connsiteY11" fmla="*/ 186117 h 3042605"/>
                <a:gd name="connsiteX12" fmla="*/ 64736 w 4385883"/>
                <a:gd name="connsiteY12" fmla="*/ 89012 h 3042605"/>
                <a:gd name="connsiteX13" fmla="*/ 105196 w 4385883"/>
                <a:gd name="connsiteY13" fmla="*/ 0 h 3042605"/>
                <a:gd name="connsiteX14" fmla="*/ 186117 w 4385883"/>
                <a:gd name="connsiteY14" fmla="*/ 8092 h 3042605"/>
                <a:gd name="connsiteX15" fmla="*/ 4385883 w 4385883"/>
                <a:gd name="connsiteY15" fmla="*/ 8092 h 3042605"/>
                <a:gd name="connsiteX16" fmla="*/ 4385883 w 4385883"/>
                <a:gd name="connsiteY16" fmla="*/ 3042605 h 3042605"/>
                <a:gd name="connsiteX17" fmla="*/ 4240226 w 4385883"/>
                <a:gd name="connsiteY17" fmla="*/ 2994053 h 3042605"/>
                <a:gd name="connsiteX18" fmla="*/ 3884177 w 4385883"/>
                <a:gd name="connsiteY18" fmla="*/ 2702740 h 3042605"/>
                <a:gd name="connsiteX19" fmla="*/ 3908453 w 4385883"/>
                <a:gd name="connsiteY19" fmla="*/ 2662279 h 3042605"/>
                <a:gd name="connsiteX20" fmla="*/ 3835624 w 4385883"/>
                <a:gd name="connsiteY20" fmla="*/ 2524715 h 3042605"/>
                <a:gd name="connsiteX21" fmla="*/ 3738520 w 4385883"/>
                <a:gd name="connsiteY21" fmla="*/ 2524715 h 3042605"/>
                <a:gd name="connsiteX22" fmla="*/ 3439115 w 4385883"/>
                <a:gd name="connsiteY22" fmla="*/ 2225309 h 3042605"/>
                <a:gd name="connsiteX23" fmla="*/ 3277274 w 4385883"/>
                <a:gd name="connsiteY23" fmla="*/ 2120113 h 3042605"/>
                <a:gd name="connsiteX24" fmla="*/ 3342010 w 4385883"/>
                <a:gd name="connsiteY24" fmla="*/ 1974456 h 3042605"/>
                <a:gd name="connsiteX25" fmla="*/ 3431023 w 4385883"/>
                <a:gd name="connsiteY25" fmla="*/ 1942088 h 3042605"/>
                <a:gd name="connsiteX26" fmla="*/ 3536219 w 4385883"/>
                <a:gd name="connsiteY26" fmla="*/ 1917812 h 3042605"/>
                <a:gd name="connsiteX27" fmla="*/ 3447207 w 4385883"/>
                <a:gd name="connsiteY27" fmla="*/ 1731695 h 3042605"/>
                <a:gd name="connsiteX28" fmla="*/ 3487667 w 4385883"/>
                <a:gd name="connsiteY28" fmla="*/ 1699327 h 3042605"/>
                <a:gd name="connsiteX29" fmla="*/ 3528127 w 4385883"/>
                <a:gd name="connsiteY29" fmla="*/ 1634591 h 3042605"/>
                <a:gd name="connsiteX30" fmla="*/ 3487667 w 4385883"/>
                <a:gd name="connsiteY30" fmla="*/ 1561763 h 3042605"/>
                <a:gd name="connsiteX31" fmla="*/ 3520035 w 4385883"/>
                <a:gd name="connsiteY31" fmla="*/ 1505118 h 3042605"/>
                <a:gd name="connsiteX32" fmla="*/ 3463391 w 4385883"/>
                <a:gd name="connsiteY32" fmla="*/ 1448474 h 3042605"/>
                <a:gd name="connsiteX33" fmla="*/ 3366286 w 4385883"/>
                <a:gd name="connsiteY33" fmla="*/ 1448474 h 3042605"/>
                <a:gd name="connsiteX34" fmla="*/ 3277274 w 4385883"/>
                <a:gd name="connsiteY34" fmla="*/ 1391830 h 3042605"/>
                <a:gd name="connsiteX35" fmla="*/ 3309642 w 4385883"/>
                <a:gd name="connsiteY35" fmla="*/ 1319002 h 3042605"/>
                <a:gd name="connsiteX36" fmla="*/ 3236814 w 4385883"/>
                <a:gd name="connsiteY36" fmla="*/ 1221897 h 3042605"/>
                <a:gd name="connsiteX37" fmla="*/ 3366286 w 4385883"/>
                <a:gd name="connsiteY37" fmla="*/ 1181437 h 3042605"/>
                <a:gd name="connsiteX38" fmla="*/ 3285366 w 4385883"/>
                <a:gd name="connsiteY38" fmla="*/ 1124793 h 3042605"/>
                <a:gd name="connsiteX39" fmla="*/ 3220630 w 4385883"/>
                <a:gd name="connsiteY39" fmla="*/ 1157161 h 3042605"/>
                <a:gd name="connsiteX40" fmla="*/ 3204446 w 4385883"/>
                <a:gd name="connsiteY40" fmla="*/ 1181437 h 3042605"/>
                <a:gd name="connsiteX41" fmla="*/ 3196354 w 4385883"/>
                <a:gd name="connsiteY41" fmla="*/ 1189529 h 3042605"/>
                <a:gd name="connsiteX42" fmla="*/ 3196354 w 4385883"/>
                <a:gd name="connsiteY42" fmla="*/ 1205713 h 3042605"/>
                <a:gd name="connsiteX43" fmla="*/ 3026421 w 4385883"/>
                <a:gd name="connsiteY43" fmla="*/ 1084332 h 3042605"/>
                <a:gd name="connsiteX44" fmla="*/ 3099249 w 4385883"/>
                <a:gd name="connsiteY44" fmla="*/ 1011504 h 3042605"/>
                <a:gd name="connsiteX45" fmla="*/ 2856488 w 4385883"/>
                <a:gd name="connsiteY45" fmla="*/ 890124 h 3042605"/>
                <a:gd name="connsiteX46" fmla="*/ 2961685 w 4385883"/>
                <a:gd name="connsiteY46" fmla="*/ 841571 h 3042605"/>
                <a:gd name="connsiteX47" fmla="*/ 2832212 w 4385883"/>
                <a:gd name="connsiteY47" fmla="*/ 857755 h 3042605"/>
                <a:gd name="connsiteX48" fmla="*/ 2848396 w 4385883"/>
                <a:gd name="connsiteY48" fmla="*/ 704007 h 3042605"/>
                <a:gd name="connsiteX49" fmla="*/ 2799844 w 4385883"/>
                <a:gd name="connsiteY49" fmla="*/ 647363 h 3042605"/>
                <a:gd name="connsiteX50" fmla="*/ 2613727 w 4385883"/>
                <a:gd name="connsiteY50" fmla="*/ 590718 h 3042605"/>
                <a:gd name="connsiteX51" fmla="*/ 2387150 w 4385883"/>
                <a:gd name="connsiteY51" fmla="*/ 623086 h 3042605"/>
                <a:gd name="connsiteX52" fmla="*/ 2257678 w 4385883"/>
                <a:gd name="connsiteY52" fmla="*/ 639271 h 3042605"/>
                <a:gd name="connsiteX53" fmla="*/ 2201033 w 4385883"/>
                <a:gd name="connsiteY53" fmla="*/ 590718 h 3042605"/>
                <a:gd name="connsiteX54" fmla="*/ 2112021 w 4385883"/>
                <a:gd name="connsiteY54" fmla="*/ 558350 h 3042605"/>
                <a:gd name="connsiteX55" fmla="*/ 2290046 w 4385883"/>
                <a:gd name="connsiteY55" fmla="*/ 534074 h 3042605"/>
                <a:gd name="connsiteX56" fmla="*/ 2298138 w 4385883"/>
                <a:gd name="connsiteY56" fmla="*/ 469338 h 3042605"/>
                <a:gd name="connsiteX57" fmla="*/ 1901628 w 4385883"/>
                <a:gd name="connsiteY57" fmla="*/ 445062 h 3042605"/>
                <a:gd name="connsiteX58" fmla="*/ 1828800 w 4385883"/>
                <a:gd name="connsiteY58" fmla="*/ 404602 h 3042605"/>
                <a:gd name="connsiteX59" fmla="*/ 1764063 w 4385883"/>
                <a:gd name="connsiteY59" fmla="*/ 412694 h 3042605"/>
                <a:gd name="connsiteX60" fmla="*/ 1739787 w 4385883"/>
                <a:gd name="connsiteY60" fmla="*/ 485522 h 3042605"/>
                <a:gd name="connsiteX61" fmla="*/ 1602223 w 4385883"/>
                <a:gd name="connsiteY61" fmla="*/ 493614 h 3042605"/>
                <a:gd name="connsiteX62" fmla="*/ 1545578 w 4385883"/>
                <a:gd name="connsiteY62" fmla="*/ 517890 h 3042605"/>
                <a:gd name="connsiteX63" fmla="*/ 1480842 w 4385883"/>
                <a:gd name="connsiteY63" fmla="*/ 517890 h 3042605"/>
                <a:gd name="connsiteX64" fmla="*/ 1391830 w 4385883"/>
                <a:gd name="connsiteY64" fmla="*/ 525982 h 3042605"/>
                <a:gd name="connsiteX65" fmla="*/ 1278541 w 4385883"/>
                <a:gd name="connsiteY65" fmla="*/ 566442 h 3042605"/>
                <a:gd name="connsiteX66" fmla="*/ 1270449 w 4385883"/>
                <a:gd name="connsiteY66" fmla="*/ 614994 h 3042605"/>
                <a:gd name="connsiteX67" fmla="*/ 1140977 w 4385883"/>
                <a:gd name="connsiteY67" fmla="*/ 655455 h 3042605"/>
                <a:gd name="connsiteX68" fmla="*/ 1043872 w 4385883"/>
                <a:gd name="connsiteY68" fmla="*/ 712099 h 3042605"/>
                <a:gd name="connsiteX0" fmla="*/ 1043872 w 4385883"/>
                <a:gd name="connsiteY0" fmla="*/ 712099 h 3042605"/>
                <a:gd name="connsiteX1" fmla="*/ 914400 w 4385883"/>
                <a:gd name="connsiteY1" fmla="*/ 566442 h 3042605"/>
                <a:gd name="connsiteX2" fmla="*/ 841571 w 4385883"/>
                <a:gd name="connsiteY2" fmla="*/ 566442 h 3042605"/>
                <a:gd name="connsiteX3" fmla="*/ 728283 w 4385883"/>
                <a:gd name="connsiteY3" fmla="*/ 501706 h 3042605"/>
                <a:gd name="connsiteX4" fmla="*/ 647363 w 4385883"/>
                <a:gd name="connsiteY4" fmla="*/ 517890 h 3042605"/>
                <a:gd name="connsiteX5" fmla="*/ 396509 w 4385883"/>
                <a:gd name="connsiteY5" fmla="*/ 445062 h 3042605"/>
                <a:gd name="connsiteX6" fmla="*/ 412693 w 4385883"/>
                <a:gd name="connsiteY6" fmla="*/ 339865 h 3042605"/>
                <a:gd name="connsiteX7" fmla="*/ 372233 w 4385883"/>
                <a:gd name="connsiteY7" fmla="*/ 323681 h 3042605"/>
                <a:gd name="connsiteX8" fmla="*/ 299405 w 4385883"/>
                <a:gd name="connsiteY8" fmla="*/ 331773 h 3042605"/>
                <a:gd name="connsiteX9" fmla="*/ 89012 w 4385883"/>
                <a:gd name="connsiteY9" fmla="*/ 364141 h 3042605"/>
                <a:gd name="connsiteX10" fmla="*/ 24276 w 4385883"/>
                <a:gd name="connsiteY10" fmla="*/ 299405 h 3042605"/>
                <a:gd name="connsiteX11" fmla="*/ 0 w 4385883"/>
                <a:gd name="connsiteY11" fmla="*/ 186117 h 3042605"/>
                <a:gd name="connsiteX12" fmla="*/ 64736 w 4385883"/>
                <a:gd name="connsiteY12" fmla="*/ 89012 h 3042605"/>
                <a:gd name="connsiteX13" fmla="*/ 105196 w 4385883"/>
                <a:gd name="connsiteY13" fmla="*/ 0 h 3042605"/>
                <a:gd name="connsiteX14" fmla="*/ 186117 w 4385883"/>
                <a:gd name="connsiteY14" fmla="*/ 8092 h 3042605"/>
                <a:gd name="connsiteX15" fmla="*/ 4385883 w 4385883"/>
                <a:gd name="connsiteY15" fmla="*/ 8092 h 3042605"/>
                <a:gd name="connsiteX16" fmla="*/ 4385883 w 4385883"/>
                <a:gd name="connsiteY16" fmla="*/ 3042605 h 3042605"/>
                <a:gd name="connsiteX17" fmla="*/ 4240226 w 4385883"/>
                <a:gd name="connsiteY17" fmla="*/ 2994053 h 3042605"/>
                <a:gd name="connsiteX18" fmla="*/ 3884177 w 4385883"/>
                <a:gd name="connsiteY18" fmla="*/ 2702740 h 3042605"/>
                <a:gd name="connsiteX19" fmla="*/ 3908453 w 4385883"/>
                <a:gd name="connsiteY19" fmla="*/ 2662279 h 3042605"/>
                <a:gd name="connsiteX20" fmla="*/ 3835624 w 4385883"/>
                <a:gd name="connsiteY20" fmla="*/ 2524715 h 3042605"/>
                <a:gd name="connsiteX21" fmla="*/ 3738520 w 4385883"/>
                <a:gd name="connsiteY21" fmla="*/ 2524715 h 3042605"/>
                <a:gd name="connsiteX22" fmla="*/ 3455299 w 4385883"/>
                <a:gd name="connsiteY22" fmla="*/ 2281954 h 3042605"/>
                <a:gd name="connsiteX23" fmla="*/ 3277274 w 4385883"/>
                <a:gd name="connsiteY23" fmla="*/ 2120113 h 3042605"/>
                <a:gd name="connsiteX24" fmla="*/ 3342010 w 4385883"/>
                <a:gd name="connsiteY24" fmla="*/ 1974456 h 3042605"/>
                <a:gd name="connsiteX25" fmla="*/ 3431023 w 4385883"/>
                <a:gd name="connsiteY25" fmla="*/ 1942088 h 3042605"/>
                <a:gd name="connsiteX26" fmla="*/ 3536219 w 4385883"/>
                <a:gd name="connsiteY26" fmla="*/ 1917812 h 3042605"/>
                <a:gd name="connsiteX27" fmla="*/ 3447207 w 4385883"/>
                <a:gd name="connsiteY27" fmla="*/ 1731695 h 3042605"/>
                <a:gd name="connsiteX28" fmla="*/ 3487667 w 4385883"/>
                <a:gd name="connsiteY28" fmla="*/ 1699327 h 3042605"/>
                <a:gd name="connsiteX29" fmla="*/ 3528127 w 4385883"/>
                <a:gd name="connsiteY29" fmla="*/ 1634591 h 3042605"/>
                <a:gd name="connsiteX30" fmla="*/ 3487667 w 4385883"/>
                <a:gd name="connsiteY30" fmla="*/ 1561763 h 3042605"/>
                <a:gd name="connsiteX31" fmla="*/ 3520035 w 4385883"/>
                <a:gd name="connsiteY31" fmla="*/ 1505118 h 3042605"/>
                <a:gd name="connsiteX32" fmla="*/ 3463391 w 4385883"/>
                <a:gd name="connsiteY32" fmla="*/ 1448474 h 3042605"/>
                <a:gd name="connsiteX33" fmla="*/ 3366286 w 4385883"/>
                <a:gd name="connsiteY33" fmla="*/ 1448474 h 3042605"/>
                <a:gd name="connsiteX34" fmla="*/ 3277274 w 4385883"/>
                <a:gd name="connsiteY34" fmla="*/ 1391830 h 3042605"/>
                <a:gd name="connsiteX35" fmla="*/ 3309642 w 4385883"/>
                <a:gd name="connsiteY35" fmla="*/ 1319002 h 3042605"/>
                <a:gd name="connsiteX36" fmla="*/ 3236814 w 4385883"/>
                <a:gd name="connsiteY36" fmla="*/ 1221897 h 3042605"/>
                <a:gd name="connsiteX37" fmla="*/ 3366286 w 4385883"/>
                <a:gd name="connsiteY37" fmla="*/ 1181437 h 3042605"/>
                <a:gd name="connsiteX38" fmla="*/ 3285366 w 4385883"/>
                <a:gd name="connsiteY38" fmla="*/ 1124793 h 3042605"/>
                <a:gd name="connsiteX39" fmla="*/ 3220630 w 4385883"/>
                <a:gd name="connsiteY39" fmla="*/ 1157161 h 3042605"/>
                <a:gd name="connsiteX40" fmla="*/ 3204446 w 4385883"/>
                <a:gd name="connsiteY40" fmla="*/ 1181437 h 3042605"/>
                <a:gd name="connsiteX41" fmla="*/ 3196354 w 4385883"/>
                <a:gd name="connsiteY41" fmla="*/ 1189529 h 3042605"/>
                <a:gd name="connsiteX42" fmla="*/ 3196354 w 4385883"/>
                <a:gd name="connsiteY42" fmla="*/ 1205713 h 3042605"/>
                <a:gd name="connsiteX43" fmla="*/ 3026421 w 4385883"/>
                <a:gd name="connsiteY43" fmla="*/ 1084332 h 3042605"/>
                <a:gd name="connsiteX44" fmla="*/ 3099249 w 4385883"/>
                <a:gd name="connsiteY44" fmla="*/ 1011504 h 3042605"/>
                <a:gd name="connsiteX45" fmla="*/ 2856488 w 4385883"/>
                <a:gd name="connsiteY45" fmla="*/ 890124 h 3042605"/>
                <a:gd name="connsiteX46" fmla="*/ 2961685 w 4385883"/>
                <a:gd name="connsiteY46" fmla="*/ 841571 h 3042605"/>
                <a:gd name="connsiteX47" fmla="*/ 2832212 w 4385883"/>
                <a:gd name="connsiteY47" fmla="*/ 857755 h 3042605"/>
                <a:gd name="connsiteX48" fmla="*/ 2848396 w 4385883"/>
                <a:gd name="connsiteY48" fmla="*/ 704007 h 3042605"/>
                <a:gd name="connsiteX49" fmla="*/ 2799844 w 4385883"/>
                <a:gd name="connsiteY49" fmla="*/ 647363 h 3042605"/>
                <a:gd name="connsiteX50" fmla="*/ 2613727 w 4385883"/>
                <a:gd name="connsiteY50" fmla="*/ 590718 h 3042605"/>
                <a:gd name="connsiteX51" fmla="*/ 2387150 w 4385883"/>
                <a:gd name="connsiteY51" fmla="*/ 623086 h 3042605"/>
                <a:gd name="connsiteX52" fmla="*/ 2257678 w 4385883"/>
                <a:gd name="connsiteY52" fmla="*/ 639271 h 3042605"/>
                <a:gd name="connsiteX53" fmla="*/ 2201033 w 4385883"/>
                <a:gd name="connsiteY53" fmla="*/ 590718 h 3042605"/>
                <a:gd name="connsiteX54" fmla="*/ 2112021 w 4385883"/>
                <a:gd name="connsiteY54" fmla="*/ 558350 h 3042605"/>
                <a:gd name="connsiteX55" fmla="*/ 2290046 w 4385883"/>
                <a:gd name="connsiteY55" fmla="*/ 534074 h 3042605"/>
                <a:gd name="connsiteX56" fmla="*/ 2298138 w 4385883"/>
                <a:gd name="connsiteY56" fmla="*/ 469338 h 3042605"/>
                <a:gd name="connsiteX57" fmla="*/ 1901628 w 4385883"/>
                <a:gd name="connsiteY57" fmla="*/ 445062 h 3042605"/>
                <a:gd name="connsiteX58" fmla="*/ 1828800 w 4385883"/>
                <a:gd name="connsiteY58" fmla="*/ 404602 h 3042605"/>
                <a:gd name="connsiteX59" fmla="*/ 1764063 w 4385883"/>
                <a:gd name="connsiteY59" fmla="*/ 412694 h 3042605"/>
                <a:gd name="connsiteX60" fmla="*/ 1739787 w 4385883"/>
                <a:gd name="connsiteY60" fmla="*/ 485522 h 3042605"/>
                <a:gd name="connsiteX61" fmla="*/ 1602223 w 4385883"/>
                <a:gd name="connsiteY61" fmla="*/ 493614 h 3042605"/>
                <a:gd name="connsiteX62" fmla="*/ 1545578 w 4385883"/>
                <a:gd name="connsiteY62" fmla="*/ 517890 h 3042605"/>
                <a:gd name="connsiteX63" fmla="*/ 1480842 w 4385883"/>
                <a:gd name="connsiteY63" fmla="*/ 517890 h 3042605"/>
                <a:gd name="connsiteX64" fmla="*/ 1391830 w 4385883"/>
                <a:gd name="connsiteY64" fmla="*/ 525982 h 3042605"/>
                <a:gd name="connsiteX65" fmla="*/ 1278541 w 4385883"/>
                <a:gd name="connsiteY65" fmla="*/ 566442 h 3042605"/>
                <a:gd name="connsiteX66" fmla="*/ 1270449 w 4385883"/>
                <a:gd name="connsiteY66" fmla="*/ 614994 h 3042605"/>
                <a:gd name="connsiteX67" fmla="*/ 1140977 w 4385883"/>
                <a:gd name="connsiteY67" fmla="*/ 655455 h 3042605"/>
                <a:gd name="connsiteX68" fmla="*/ 1043872 w 4385883"/>
                <a:gd name="connsiteY68" fmla="*/ 712099 h 3042605"/>
                <a:gd name="connsiteX0" fmla="*/ 1043872 w 4385883"/>
                <a:gd name="connsiteY0" fmla="*/ 712099 h 3042605"/>
                <a:gd name="connsiteX1" fmla="*/ 914400 w 4385883"/>
                <a:gd name="connsiteY1" fmla="*/ 566442 h 3042605"/>
                <a:gd name="connsiteX2" fmla="*/ 841571 w 4385883"/>
                <a:gd name="connsiteY2" fmla="*/ 566442 h 3042605"/>
                <a:gd name="connsiteX3" fmla="*/ 728283 w 4385883"/>
                <a:gd name="connsiteY3" fmla="*/ 501706 h 3042605"/>
                <a:gd name="connsiteX4" fmla="*/ 647363 w 4385883"/>
                <a:gd name="connsiteY4" fmla="*/ 517890 h 3042605"/>
                <a:gd name="connsiteX5" fmla="*/ 396509 w 4385883"/>
                <a:gd name="connsiteY5" fmla="*/ 445062 h 3042605"/>
                <a:gd name="connsiteX6" fmla="*/ 412693 w 4385883"/>
                <a:gd name="connsiteY6" fmla="*/ 339865 h 3042605"/>
                <a:gd name="connsiteX7" fmla="*/ 372233 w 4385883"/>
                <a:gd name="connsiteY7" fmla="*/ 323681 h 3042605"/>
                <a:gd name="connsiteX8" fmla="*/ 299405 w 4385883"/>
                <a:gd name="connsiteY8" fmla="*/ 331773 h 3042605"/>
                <a:gd name="connsiteX9" fmla="*/ 89012 w 4385883"/>
                <a:gd name="connsiteY9" fmla="*/ 364141 h 3042605"/>
                <a:gd name="connsiteX10" fmla="*/ 24276 w 4385883"/>
                <a:gd name="connsiteY10" fmla="*/ 299405 h 3042605"/>
                <a:gd name="connsiteX11" fmla="*/ 0 w 4385883"/>
                <a:gd name="connsiteY11" fmla="*/ 186117 h 3042605"/>
                <a:gd name="connsiteX12" fmla="*/ 64736 w 4385883"/>
                <a:gd name="connsiteY12" fmla="*/ 89012 h 3042605"/>
                <a:gd name="connsiteX13" fmla="*/ 105196 w 4385883"/>
                <a:gd name="connsiteY13" fmla="*/ 0 h 3042605"/>
                <a:gd name="connsiteX14" fmla="*/ 186117 w 4385883"/>
                <a:gd name="connsiteY14" fmla="*/ 8092 h 3042605"/>
                <a:gd name="connsiteX15" fmla="*/ 4385883 w 4385883"/>
                <a:gd name="connsiteY15" fmla="*/ 8092 h 3042605"/>
                <a:gd name="connsiteX16" fmla="*/ 4385883 w 4385883"/>
                <a:gd name="connsiteY16" fmla="*/ 3042605 h 3042605"/>
                <a:gd name="connsiteX17" fmla="*/ 4240226 w 4385883"/>
                <a:gd name="connsiteY17" fmla="*/ 2994053 h 3042605"/>
                <a:gd name="connsiteX18" fmla="*/ 3884177 w 4385883"/>
                <a:gd name="connsiteY18" fmla="*/ 2702740 h 3042605"/>
                <a:gd name="connsiteX19" fmla="*/ 3908453 w 4385883"/>
                <a:gd name="connsiteY19" fmla="*/ 2662279 h 3042605"/>
                <a:gd name="connsiteX20" fmla="*/ 3835624 w 4385883"/>
                <a:gd name="connsiteY20" fmla="*/ 2524715 h 3042605"/>
                <a:gd name="connsiteX21" fmla="*/ 3714244 w 4385883"/>
                <a:gd name="connsiteY21" fmla="*/ 2524715 h 3042605"/>
                <a:gd name="connsiteX22" fmla="*/ 3455299 w 4385883"/>
                <a:gd name="connsiteY22" fmla="*/ 2281954 h 3042605"/>
                <a:gd name="connsiteX23" fmla="*/ 3277274 w 4385883"/>
                <a:gd name="connsiteY23" fmla="*/ 2120113 h 3042605"/>
                <a:gd name="connsiteX24" fmla="*/ 3342010 w 4385883"/>
                <a:gd name="connsiteY24" fmla="*/ 1974456 h 3042605"/>
                <a:gd name="connsiteX25" fmla="*/ 3431023 w 4385883"/>
                <a:gd name="connsiteY25" fmla="*/ 1942088 h 3042605"/>
                <a:gd name="connsiteX26" fmla="*/ 3536219 w 4385883"/>
                <a:gd name="connsiteY26" fmla="*/ 1917812 h 3042605"/>
                <a:gd name="connsiteX27" fmla="*/ 3447207 w 4385883"/>
                <a:gd name="connsiteY27" fmla="*/ 1731695 h 3042605"/>
                <a:gd name="connsiteX28" fmla="*/ 3487667 w 4385883"/>
                <a:gd name="connsiteY28" fmla="*/ 1699327 h 3042605"/>
                <a:gd name="connsiteX29" fmla="*/ 3528127 w 4385883"/>
                <a:gd name="connsiteY29" fmla="*/ 1634591 h 3042605"/>
                <a:gd name="connsiteX30" fmla="*/ 3487667 w 4385883"/>
                <a:gd name="connsiteY30" fmla="*/ 1561763 h 3042605"/>
                <a:gd name="connsiteX31" fmla="*/ 3520035 w 4385883"/>
                <a:gd name="connsiteY31" fmla="*/ 1505118 h 3042605"/>
                <a:gd name="connsiteX32" fmla="*/ 3463391 w 4385883"/>
                <a:gd name="connsiteY32" fmla="*/ 1448474 h 3042605"/>
                <a:gd name="connsiteX33" fmla="*/ 3366286 w 4385883"/>
                <a:gd name="connsiteY33" fmla="*/ 1448474 h 3042605"/>
                <a:gd name="connsiteX34" fmla="*/ 3277274 w 4385883"/>
                <a:gd name="connsiteY34" fmla="*/ 1391830 h 3042605"/>
                <a:gd name="connsiteX35" fmla="*/ 3309642 w 4385883"/>
                <a:gd name="connsiteY35" fmla="*/ 1319002 h 3042605"/>
                <a:gd name="connsiteX36" fmla="*/ 3236814 w 4385883"/>
                <a:gd name="connsiteY36" fmla="*/ 1221897 h 3042605"/>
                <a:gd name="connsiteX37" fmla="*/ 3366286 w 4385883"/>
                <a:gd name="connsiteY37" fmla="*/ 1181437 h 3042605"/>
                <a:gd name="connsiteX38" fmla="*/ 3285366 w 4385883"/>
                <a:gd name="connsiteY38" fmla="*/ 1124793 h 3042605"/>
                <a:gd name="connsiteX39" fmla="*/ 3220630 w 4385883"/>
                <a:gd name="connsiteY39" fmla="*/ 1157161 h 3042605"/>
                <a:gd name="connsiteX40" fmla="*/ 3204446 w 4385883"/>
                <a:gd name="connsiteY40" fmla="*/ 1181437 h 3042605"/>
                <a:gd name="connsiteX41" fmla="*/ 3196354 w 4385883"/>
                <a:gd name="connsiteY41" fmla="*/ 1189529 h 3042605"/>
                <a:gd name="connsiteX42" fmla="*/ 3196354 w 4385883"/>
                <a:gd name="connsiteY42" fmla="*/ 1205713 h 3042605"/>
                <a:gd name="connsiteX43" fmla="*/ 3026421 w 4385883"/>
                <a:gd name="connsiteY43" fmla="*/ 1084332 h 3042605"/>
                <a:gd name="connsiteX44" fmla="*/ 3099249 w 4385883"/>
                <a:gd name="connsiteY44" fmla="*/ 1011504 h 3042605"/>
                <a:gd name="connsiteX45" fmla="*/ 2856488 w 4385883"/>
                <a:gd name="connsiteY45" fmla="*/ 890124 h 3042605"/>
                <a:gd name="connsiteX46" fmla="*/ 2961685 w 4385883"/>
                <a:gd name="connsiteY46" fmla="*/ 841571 h 3042605"/>
                <a:gd name="connsiteX47" fmla="*/ 2832212 w 4385883"/>
                <a:gd name="connsiteY47" fmla="*/ 857755 h 3042605"/>
                <a:gd name="connsiteX48" fmla="*/ 2848396 w 4385883"/>
                <a:gd name="connsiteY48" fmla="*/ 704007 h 3042605"/>
                <a:gd name="connsiteX49" fmla="*/ 2799844 w 4385883"/>
                <a:gd name="connsiteY49" fmla="*/ 647363 h 3042605"/>
                <a:gd name="connsiteX50" fmla="*/ 2613727 w 4385883"/>
                <a:gd name="connsiteY50" fmla="*/ 590718 h 3042605"/>
                <a:gd name="connsiteX51" fmla="*/ 2387150 w 4385883"/>
                <a:gd name="connsiteY51" fmla="*/ 623086 h 3042605"/>
                <a:gd name="connsiteX52" fmla="*/ 2257678 w 4385883"/>
                <a:gd name="connsiteY52" fmla="*/ 639271 h 3042605"/>
                <a:gd name="connsiteX53" fmla="*/ 2201033 w 4385883"/>
                <a:gd name="connsiteY53" fmla="*/ 590718 h 3042605"/>
                <a:gd name="connsiteX54" fmla="*/ 2112021 w 4385883"/>
                <a:gd name="connsiteY54" fmla="*/ 558350 h 3042605"/>
                <a:gd name="connsiteX55" fmla="*/ 2290046 w 4385883"/>
                <a:gd name="connsiteY55" fmla="*/ 534074 h 3042605"/>
                <a:gd name="connsiteX56" fmla="*/ 2298138 w 4385883"/>
                <a:gd name="connsiteY56" fmla="*/ 469338 h 3042605"/>
                <a:gd name="connsiteX57" fmla="*/ 1901628 w 4385883"/>
                <a:gd name="connsiteY57" fmla="*/ 445062 h 3042605"/>
                <a:gd name="connsiteX58" fmla="*/ 1828800 w 4385883"/>
                <a:gd name="connsiteY58" fmla="*/ 404602 h 3042605"/>
                <a:gd name="connsiteX59" fmla="*/ 1764063 w 4385883"/>
                <a:gd name="connsiteY59" fmla="*/ 412694 h 3042605"/>
                <a:gd name="connsiteX60" fmla="*/ 1739787 w 4385883"/>
                <a:gd name="connsiteY60" fmla="*/ 485522 h 3042605"/>
                <a:gd name="connsiteX61" fmla="*/ 1602223 w 4385883"/>
                <a:gd name="connsiteY61" fmla="*/ 493614 h 3042605"/>
                <a:gd name="connsiteX62" fmla="*/ 1545578 w 4385883"/>
                <a:gd name="connsiteY62" fmla="*/ 517890 h 3042605"/>
                <a:gd name="connsiteX63" fmla="*/ 1480842 w 4385883"/>
                <a:gd name="connsiteY63" fmla="*/ 517890 h 3042605"/>
                <a:gd name="connsiteX64" fmla="*/ 1391830 w 4385883"/>
                <a:gd name="connsiteY64" fmla="*/ 525982 h 3042605"/>
                <a:gd name="connsiteX65" fmla="*/ 1278541 w 4385883"/>
                <a:gd name="connsiteY65" fmla="*/ 566442 h 3042605"/>
                <a:gd name="connsiteX66" fmla="*/ 1270449 w 4385883"/>
                <a:gd name="connsiteY66" fmla="*/ 614994 h 3042605"/>
                <a:gd name="connsiteX67" fmla="*/ 1140977 w 4385883"/>
                <a:gd name="connsiteY67" fmla="*/ 655455 h 3042605"/>
                <a:gd name="connsiteX68" fmla="*/ 1043872 w 4385883"/>
                <a:gd name="connsiteY68" fmla="*/ 712099 h 3042605"/>
                <a:gd name="connsiteX0" fmla="*/ 1043872 w 4385883"/>
                <a:gd name="connsiteY0" fmla="*/ 712099 h 3042605"/>
                <a:gd name="connsiteX1" fmla="*/ 914400 w 4385883"/>
                <a:gd name="connsiteY1" fmla="*/ 566442 h 3042605"/>
                <a:gd name="connsiteX2" fmla="*/ 841571 w 4385883"/>
                <a:gd name="connsiteY2" fmla="*/ 566442 h 3042605"/>
                <a:gd name="connsiteX3" fmla="*/ 728283 w 4385883"/>
                <a:gd name="connsiteY3" fmla="*/ 501706 h 3042605"/>
                <a:gd name="connsiteX4" fmla="*/ 477431 w 4385883"/>
                <a:gd name="connsiteY4" fmla="*/ 517890 h 3042605"/>
                <a:gd name="connsiteX5" fmla="*/ 396509 w 4385883"/>
                <a:gd name="connsiteY5" fmla="*/ 445062 h 3042605"/>
                <a:gd name="connsiteX6" fmla="*/ 412693 w 4385883"/>
                <a:gd name="connsiteY6" fmla="*/ 339865 h 3042605"/>
                <a:gd name="connsiteX7" fmla="*/ 372233 w 4385883"/>
                <a:gd name="connsiteY7" fmla="*/ 323681 h 3042605"/>
                <a:gd name="connsiteX8" fmla="*/ 299405 w 4385883"/>
                <a:gd name="connsiteY8" fmla="*/ 331773 h 3042605"/>
                <a:gd name="connsiteX9" fmla="*/ 89012 w 4385883"/>
                <a:gd name="connsiteY9" fmla="*/ 364141 h 3042605"/>
                <a:gd name="connsiteX10" fmla="*/ 24276 w 4385883"/>
                <a:gd name="connsiteY10" fmla="*/ 299405 h 3042605"/>
                <a:gd name="connsiteX11" fmla="*/ 0 w 4385883"/>
                <a:gd name="connsiteY11" fmla="*/ 186117 h 3042605"/>
                <a:gd name="connsiteX12" fmla="*/ 64736 w 4385883"/>
                <a:gd name="connsiteY12" fmla="*/ 89012 h 3042605"/>
                <a:gd name="connsiteX13" fmla="*/ 105196 w 4385883"/>
                <a:gd name="connsiteY13" fmla="*/ 0 h 3042605"/>
                <a:gd name="connsiteX14" fmla="*/ 186117 w 4385883"/>
                <a:gd name="connsiteY14" fmla="*/ 8092 h 3042605"/>
                <a:gd name="connsiteX15" fmla="*/ 4385883 w 4385883"/>
                <a:gd name="connsiteY15" fmla="*/ 8092 h 3042605"/>
                <a:gd name="connsiteX16" fmla="*/ 4385883 w 4385883"/>
                <a:gd name="connsiteY16" fmla="*/ 3042605 h 3042605"/>
                <a:gd name="connsiteX17" fmla="*/ 4240226 w 4385883"/>
                <a:gd name="connsiteY17" fmla="*/ 2994053 h 3042605"/>
                <a:gd name="connsiteX18" fmla="*/ 3884177 w 4385883"/>
                <a:gd name="connsiteY18" fmla="*/ 2702740 h 3042605"/>
                <a:gd name="connsiteX19" fmla="*/ 3908453 w 4385883"/>
                <a:gd name="connsiteY19" fmla="*/ 2662279 h 3042605"/>
                <a:gd name="connsiteX20" fmla="*/ 3835624 w 4385883"/>
                <a:gd name="connsiteY20" fmla="*/ 2524715 h 3042605"/>
                <a:gd name="connsiteX21" fmla="*/ 3714244 w 4385883"/>
                <a:gd name="connsiteY21" fmla="*/ 2524715 h 3042605"/>
                <a:gd name="connsiteX22" fmla="*/ 3455299 w 4385883"/>
                <a:gd name="connsiteY22" fmla="*/ 2281954 h 3042605"/>
                <a:gd name="connsiteX23" fmla="*/ 3277274 w 4385883"/>
                <a:gd name="connsiteY23" fmla="*/ 2120113 h 3042605"/>
                <a:gd name="connsiteX24" fmla="*/ 3342010 w 4385883"/>
                <a:gd name="connsiteY24" fmla="*/ 1974456 h 3042605"/>
                <a:gd name="connsiteX25" fmla="*/ 3431023 w 4385883"/>
                <a:gd name="connsiteY25" fmla="*/ 1942088 h 3042605"/>
                <a:gd name="connsiteX26" fmla="*/ 3536219 w 4385883"/>
                <a:gd name="connsiteY26" fmla="*/ 1917812 h 3042605"/>
                <a:gd name="connsiteX27" fmla="*/ 3447207 w 4385883"/>
                <a:gd name="connsiteY27" fmla="*/ 1731695 h 3042605"/>
                <a:gd name="connsiteX28" fmla="*/ 3487667 w 4385883"/>
                <a:gd name="connsiteY28" fmla="*/ 1699327 h 3042605"/>
                <a:gd name="connsiteX29" fmla="*/ 3528127 w 4385883"/>
                <a:gd name="connsiteY29" fmla="*/ 1634591 h 3042605"/>
                <a:gd name="connsiteX30" fmla="*/ 3487667 w 4385883"/>
                <a:gd name="connsiteY30" fmla="*/ 1561763 h 3042605"/>
                <a:gd name="connsiteX31" fmla="*/ 3520035 w 4385883"/>
                <a:gd name="connsiteY31" fmla="*/ 1505118 h 3042605"/>
                <a:gd name="connsiteX32" fmla="*/ 3463391 w 4385883"/>
                <a:gd name="connsiteY32" fmla="*/ 1448474 h 3042605"/>
                <a:gd name="connsiteX33" fmla="*/ 3366286 w 4385883"/>
                <a:gd name="connsiteY33" fmla="*/ 1448474 h 3042605"/>
                <a:gd name="connsiteX34" fmla="*/ 3277274 w 4385883"/>
                <a:gd name="connsiteY34" fmla="*/ 1391830 h 3042605"/>
                <a:gd name="connsiteX35" fmla="*/ 3309642 w 4385883"/>
                <a:gd name="connsiteY35" fmla="*/ 1319002 h 3042605"/>
                <a:gd name="connsiteX36" fmla="*/ 3236814 w 4385883"/>
                <a:gd name="connsiteY36" fmla="*/ 1221897 h 3042605"/>
                <a:gd name="connsiteX37" fmla="*/ 3366286 w 4385883"/>
                <a:gd name="connsiteY37" fmla="*/ 1181437 h 3042605"/>
                <a:gd name="connsiteX38" fmla="*/ 3285366 w 4385883"/>
                <a:gd name="connsiteY38" fmla="*/ 1124793 h 3042605"/>
                <a:gd name="connsiteX39" fmla="*/ 3220630 w 4385883"/>
                <a:gd name="connsiteY39" fmla="*/ 1157161 h 3042605"/>
                <a:gd name="connsiteX40" fmla="*/ 3204446 w 4385883"/>
                <a:gd name="connsiteY40" fmla="*/ 1181437 h 3042605"/>
                <a:gd name="connsiteX41" fmla="*/ 3196354 w 4385883"/>
                <a:gd name="connsiteY41" fmla="*/ 1189529 h 3042605"/>
                <a:gd name="connsiteX42" fmla="*/ 3196354 w 4385883"/>
                <a:gd name="connsiteY42" fmla="*/ 1205713 h 3042605"/>
                <a:gd name="connsiteX43" fmla="*/ 3026421 w 4385883"/>
                <a:gd name="connsiteY43" fmla="*/ 1084332 h 3042605"/>
                <a:gd name="connsiteX44" fmla="*/ 3099249 w 4385883"/>
                <a:gd name="connsiteY44" fmla="*/ 1011504 h 3042605"/>
                <a:gd name="connsiteX45" fmla="*/ 2856488 w 4385883"/>
                <a:gd name="connsiteY45" fmla="*/ 890124 h 3042605"/>
                <a:gd name="connsiteX46" fmla="*/ 2961685 w 4385883"/>
                <a:gd name="connsiteY46" fmla="*/ 841571 h 3042605"/>
                <a:gd name="connsiteX47" fmla="*/ 2832212 w 4385883"/>
                <a:gd name="connsiteY47" fmla="*/ 857755 h 3042605"/>
                <a:gd name="connsiteX48" fmla="*/ 2848396 w 4385883"/>
                <a:gd name="connsiteY48" fmla="*/ 704007 h 3042605"/>
                <a:gd name="connsiteX49" fmla="*/ 2799844 w 4385883"/>
                <a:gd name="connsiteY49" fmla="*/ 647363 h 3042605"/>
                <a:gd name="connsiteX50" fmla="*/ 2613727 w 4385883"/>
                <a:gd name="connsiteY50" fmla="*/ 590718 h 3042605"/>
                <a:gd name="connsiteX51" fmla="*/ 2387150 w 4385883"/>
                <a:gd name="connsiteY51" fmla="*/ 623086 h 3042605"/>
                <a:gd name="connsiteX52" fmla="*/ 2257678 w 4385883"/>
                <a:gd name="connsiteY52" fmla="*/ 639271 h 3042605"/>
                <a:gd name="connsiteX53" fmla="*/ 2201033 w 4385883"/>
                <a:gd name="connsiteY53" fmla="*/ 590718 h 3042605"/>
                <a:gd name="connsiteX54" fmla="*/ 2112021 w 4385883"/>
                <a:gd name="connsiteY54" fmla="*/ 558350 h 3042605"/>
                <a:gd name="connsiteX55" fmla="*/ 2290046 w 4385883"/>
                <a:gd name="connsiteY55" fmla="*/ 534074 h 3042605"/>
                <a:gd name="connsiteX56" fmla="*/ 2298138 w 4385883"/>
                <a:gd name="connsiteY56" fmla="*/ 469338 h 3042605"/>
                <a:gd name="connsiteX57" fmla="*/ 1901628 w 4385883"/>
                <a:gd name="connsiteY57" fmla="*/ 445062 h 3042605"/>
                <a:gd name="connsiteX58" fmla="*/ 1828800 w 4385883"/>
                <a:gd name="connsiteY58" fmla="*/ 404602 h 3042605"/>
                <a:gd name="connsiteX59" fmla="*/ 1764063 w 4385883"/>
                <a:gd name="connsiteY59" fmla="*/ 412694 h 3042605"/>
                <a:gd name="connsiteX60" fmla="*/ 1739787 w 4385883"/>
                <a:gd name="connsiteY60" fmla="*/ 485522 h 3042605"/>
                <a:gd name="connsiteX61" fmla="*/ 1602223 w 4385883"/>
                <a:gd name="connsiteY61" fmla="*/ 493614 h 3042605"/>
                <a:gd name="connsiteX62" fmla="*/ 1545578 w 4385883"/>
                <a:gd name="connsiteY62" fmla="*/ 517890 h 3042605"/>
                <a:gd name="connsiteX63" fmla="*/ 1480842 w 4385883"/>
                <a:gd name="connsiteY63" fmla="*/ 517890 h 3042605"/>
                <a:gd name="connsiteX64" fmla="*/ 1391830 w 4385883"/>
                <a:gd name="connsiteY64" fmla="*/ 525982 h 3042605"/>
                <a:gd name="connsiteX65" fmla="*/ 1278541 w 4385883"/>
                <a:gd name="connsiteY65" fmla="*/ 566442 h 3042605"/>
                <a:gd name="connsiteX66" fmla="*/ 1270449 w 4385883"/>
                <a:gd name="connsiteY66" fmla="*/ 614994 h 3042605"/>
                <a:gd name="connsiteX67" fmla="*/ 1140977 w 4385883"/>
                <a:gd name="connsiteY67" fmla="*/ 655455 h 3042605"/>
                <a:gd name="connsiteX68" fmla="*/ 1043872 w 4385883"/>
                <a:gd name="connsiteY68" fmla="*/ 712099 h 3042605"/>
                <a:gd name="connsiteX0" fmla="*/ 1043872 w 4385883"/>
                <a:gd name="connsiteY0" fmla="*/ 712099 h 3042605"/>
                <a:gd name="connsiteX1" fmla="*/ 914400 w 4385883"/>
                <a:gd name="connsiteY1" fmla="*/ 566442 h 3042605"/>
                <a:gd name="connsiteX2" fmla="*/ 841571 w 4385883"/>
                <a:gd name="connsiteY2" fmla="*/ 566442 h 3042605"/>
                <a:gd name="connsiteX3" fmla="*/ 728283 w 4385883"/>
                <a:gd name="connsiteY3" fmla="*/ 501706 h 3042605"/>
                <a:gd name="connsiteX4" fmla="*/ 477431 w 4385883"/>
                <a:gd name="connsiteY4" fmla="*/ 517890 h 3042605"/>
                <a:gd name="connsiteX5" fmla="*/ 396509 w 4385883"/>
                <a:gd name="connsiteY5" fmla="*/ 445062 h 3042605"/>
                <a:gd name="connsiteX6" fmla="*/ 412693 w 4385883"/>
                <a:gd name="connsiteY6" fmla="*/ 339865 h 3042605"/>
                <a:gd name="connsiteX7" fmla="*/ 372233 w 4385883"/>
                <a:gd name="connsiteY7" fmla="*/ 323681 h 3042605"/>
                <a:gd name="connsiteX8" fmla="*/ 299405 w 4385883"/>
                <a:gd name="connsiteY8" fmla="*/ 331773 h 3042605"/>
                <a:gd name="connsiteX9" fmla="*/ 89012 w 4385883"/>
                <a:gd name="connsiteY9" fmla="*/ 364141 h 3042605"/>
                <a:gd name="connsiteX10" fmla="*/ 24276 w 4385883"/>
                <a:gd name="connsiteY10" fmla="*/ 299405 h 3042605"/>
                <a:gd name="connsiteX11" fmla="*/ 0 w 4385883"/>
                <a:gd name="connsiteY11" fmla="*/ 186117 h 3042605"/>
                <a:gd name="connsiteX12" fmla="*/ 64736 w 4385883"/>
                <a:gd name="connsiteY12" fmla="*/ 89012 h 3042605"/>
                <a:gd name="connsiteX13" fmla="*/ 105196 w 4385883"/>
                <a:gd name="connsiteY13" fmla="*/ 0 h 3042605"/>
                <a:gd name="connsiteX14" fmla="*/ 186117 w 4385883"/>
                <a:gd name="connsiteY14" fmla="*/ 8092 h 3042605"/>
                <a:gd name="connsiteX15" fmla="*/ 4385883 w 4385883"/>
                <a:gd name="connsiteY15" fmla="*/ 8092 h 3042605"/>
                <a:gd name="connsiteX16" fmla="*/ 4385883 w 4385883"/>
                <a:gd name="connsiteY16" fmla="*/ 3042605 h 3042605"/>
                <a:gd name="connsiteX17" fmla="*/ 4240226 w 4385883"/>
                <a:gd name="connsiteY17" fmla="*/ 2994053 h 3042605"/>
                <a:gd name="connsiteX18" fmla="*/ 3884177 w 4385883"/>
                <a:gd name="connsiteY18" fmla="*/ 2702740 h 3042605"/>
                <a:gd name="connsiteX19" fmla="*/ 3908453 w 4385883"/>
                <a:gd name="connsiteY19" fmla="*/ 2662279 h 3042605"/>
                <a:gd name="connsiteX20" fmla="*/ 3835624 w 4385883"/>
                <a:gd name="connsiteY20" fmla="*/ 2524715 h 3042605"/>
                <a:gd name="connsiteX21" fmla="*/ 3714244 w 4385883"/>
                <a:gd name="connsiteY21" fmla="*/ 2524715 h 3042605"/>
                <a:gd name="connsiteX22" fmla="*/ 3455299 w 4385883"/>
                <a:gd name="connsiteY22" fmla="*/ 2281954 h 3042605"/>
                <a:gd name="connsiteX23" fmla="*/ 3277274 w 4385883"/>
                <a:gd name="connsiteY23" fmla="*/ 2120113 h 3042605"/>
                <a:gd name="connsiteX24" fmla="*/ 3342010 w 4385883"/>
                <a:gd name="connsiteY24" fmla="*/ 1974456 h 3042605"/>
                <a:gd name="connsiteX25" fmla="*/ 3431023 w 4385883"/>
                <a:gd name="connsiteY25" fmla="*/ 1942088 h 3042605"/>
                <a:gd name="connsiteX26" fmla="*/ 3536219 w 4385883"/>
                <a:gd name="connsiteY26" fmla="*/ 1917812 h 3042605"/>
                <a:gd name="connsiteX27" fmla="*/ 3447207 w 4385883"/>
                <a:gd name="connsiteY27" fmla="*/ 1731695 h 3042605"/>
                <a:gd name="connsiteX28" fmla="*/ 3487667 w 4385883"/>
                <a:gd name="connsiteY28" fmla="*/ 1699327 h 3042605"/>
                <a:gd name="connsiteX29" fmla="*/ 3528127 w 4385883"/>
                <a:gd name="connsiteY29" fmla="*/ 1634591 h 3042605"/>
                <a:gd name="connsiteX30" fmla="*/ 3487667 w 4385883"/>
                <a:gd name="connsiteY30" fmla="*/ 1561763 h 3042605"/>
                <a:gd name="connsiteX31" fmla="*/ 3520035 w 4385883"/>
                <a:gd name="connsiteY31" fmla="*/ 1505118 h 3042605"/>
                <a:gd name="connsiteX32" fmla="*/ 3463391 w 4385883"/>
                <a:gd name="connsiteY32" fmla="*/ 1448474 h 3042605"/>
                <a:gd name="connsiteX33" fmla="*/ 3366286 w 4385883"/>
                <a:gd name="connsiteY33" fmla="*/ 1448474 h 3042605"/>
                <a:gd name="connsiteX34" fmla="*/ 3277274 w 4385883"/>
                <a:gd name="connsiteY34" fmla="*/ 1391830 h 3042605"/>
                <a:gd name="connsiteX35" fmla="*/ 3309642 w 4385883"/>
                <a:gd name="connsiteY35" fmla="*/ 1319002 h 3042605"/>
                <a:gd name="connsiteX36" fmla="*/ 3236814 w 4385883"/>
                <a:gd name="connsiteY36" fmla="*/ 1221897 h 3042605"/>
                <a:gd name="connsiteX37" fmla="*/ 3366286 w 4385883"/>
                <a:gd name="connsiteY37" fmla="*/ 1181437 h 3042605"/>
                <a:gd name="connsiteX38" fmla="*/ 3285366 w 4385883"/>
                <a:gd name="connsiteY38" fmla="*/ 1124793 h 3042605"/>
                <a:gd name="connsiteX39" fmla="*/ 3220630 w 4385883"/>
                <a:gd name="connsiteY39" fmla="*/ 1157161 h 3042605"/>
                <a:gd name="connsiteX40" fmla="*/ 3204446 w 4385883"/>
                <a:gd name="connsiteY40" fmla="*/ 1181437 h 3042605"/>
                <a:gd name="connsiteX41" fmla="*/ 3196354 w 4385883"/>
                <a:gd name="connsiteY41" fmla="*/ 1189529 h 3042605"/>
                <a:gd name="connsiteX42" fmla="*/ 3196354 w 4385883"/>
                <a:gd name="connsiteY42" fmla="*/ 1205713 h 3042605"/>
                <a:gd name="connsiteX43" fmla="*/ 3026421 w 4385883"/>
                <a:gd name="connsiteY43" fmla="*/ 1084332 h 3042605"/>
                <a:gd name="connsiteX44" fmla="*/ 3099249 w 4385883"/>
                <a:gd name="connsiteY44" fmla="*/ 1011504 h 3042605"/>
                <a:gd name="connsiteX45" fmla="*/ 3074973 w 4385883"/>
                <a:gd name="connsiteY45" fmla="*/ 1011504 h 3042605"/>
                <a:gd name="connsiteX46" fmla="*/ 2856488 w 4385883"/>
                <a:gd name="connsiteY46" fmla="*/ 890124 h 3042605"/>
                <a:gd name="connsiteX47" fmla="*/ 2961685 w 4385883"/>
                <a:gd name="connsiteY47" fmla="*/ 841571 h 3042605"/>
                <a:gd name="connsiteX48" fmla="*/ 2832212 w 4385883"/>
                <a:gd name="connsiteY48" fmla="*/ 857755 h 3042605"/>
                <a:gd name="connsiteX49" fmla="*/ 2848396 w 4385883"/>
                <a:gd name="connsiteY49" fmla="*/ 704007 h 3042605"/>
                <a:gd name="connsiteX50" fmla="*/ 2799844 w 4385883"/>
                <a:gd name="connsiteY50" fmla="*/ 647363 h 3042605"/>
                <a:gd name="connsiteX51" fmla="*/ 2613727 w 4385883"/>
                <a:gd name="connsiteY51" fmla="*/ 590718 h 3042605"/>
                <a:gd name="connsiteX52" fmla="*/ 2387150 w 4385883"/>
                <a:gd name="connsiteY52" fmla="*/ 623086 h 3042605"/>
                <a:gd name="connsiteX53" fmla="*/ 2257678 w 4385883"/>
                <a:gd name="connsiteY53" fmla="*/ 639271 h 3042605"/>
                <a:gd name="connsiteX54" fmla="*/ 2201033 w 4385883"/>
                <a:gd name="connsiteY54" fmla="*/ 590718 h 3042605"/>
                <a:gd name="connsiteX55" fmla="*/ 2112021 w 4385883"/>
                <a:gd name="connsiteY55" fmla="*/ 558350 h 3042605"/>
                <a:gd name="connsiteX56" fmla="*/ 2290046 w 4385883"/>
                <a:gd name="connsiteY56" fmla="*/ 534074 h 3042605"/>
                <a:gd name="connsiteX57" fmla="*/ 2298138 w 4385883"/>
                <a:gd name="connsiteY57" fmla="*/ 469338 h 3042605"/>
                <a:gd name="connsiteX58" fmla="*/ 1901628 w 4385883"/>
                <a:gd name="connsiteY58" fmla="*/ 445062 h 3042605"/>
                <a:gd name="connsiteX59" fmla="*/ 1828800 w 4385883"/>
                <a:gd name="connsiteY59" fmla="*/ 404602 h 3042605"/>
                <a:gd name="connsiteX60" fmla="*/ 1764063 w 4385883"/>
                <a:gd name="connsiteY60" fmla="*/ 412694 h 3042605"/>
                <a:gd name="connsiteX61" fmla="*/ 1739787 w 4385883"/>
                <a:gd name="connsiteY61" fmla="*/ 485522 h 3042605"/>
                <a:gd name="connsiteX62" fmla="*/ 1602223 w 4385883"/>
                <a:gd name="connsiteY62" fmla="*/ 493614 h 3042605"/>
                <a:gd name="connsiteX63" fmla="*/ 1545578 w 4385883"/>
                <a:gd name="connsiteY63" fmla="*/ 517890 h 3042605"/>
                <a:gd name="connsiteX64" fmla="*/ 1480842 w 4385883"/>
                <a:gd name="connsiteY64" fmla="*/ 517890 h 3042605"/>
                <a:gd name="connsiteX65" fmla="*/ 1391830 w 4385883"/>
                <a:gd name="connsiteY65" fmla="*/ 525982 h 3042605"/>
                <a:gd name="connsiteX66" fmla="*/ 1278541 w 4385883"/>
                <a:gd name="connsiteY66" fmla="*/ 566442 h 3042605"/>
                <a:gd name="connsiteX67" fmla="*/ 1270449 w 4385883"/>
                <a:gd name="connsiteY67" fmla="*/ 614994 h 3042605"/>
                <a:gd name="connsiteX68" fmla="*/ 1140977 w 4385883"/>
                <a:gd name="connsiteY68" fmla="*/ 655455 h 3042605"/>
                <a:gd name="connsiteX69" fmla="*/ 1043872 w 4385883"/>
                <a:gd name="connsiteY69" fmla="*/ 712099 h 3042605"/>
                <a:gd name="connsiteX0" fmla="*/ 1043872 w 4385883"/>
                <a:gd name="connsiteY0" fmla="*/ 712099 h 3042605"/>
                <a:gd name="connsiteX1" fmla="*/ 914400 w 4385883"/>
                <a:gd name="connsiteY1" fmla="*/ 566442 h 3042605"/>
                <a:gd name="connsiteX2" fmla="*/ 841571 w 4385883"/>
                <a:gd name="connsiteY2" fmla="*/ 566442 h 3042605"/>
                <a:gd name="connsiteX3" fmla="*/ 728283 w 4385883"/>
                <a:gd name="connsiteY3" fmla="*/ 501706 h 3042605"/>
                <a:gd name="connsiteX4" fmla="*/ 477431 w 4385883"/>
                <a:gd name="connsiteY4" fmla="*/ 517890 h 3042605"/>
                <a:gd name="connsiteX5" fmla="*/ 396509 w 4385883"/>
                <a:gd name="connsiteY5" fmla="*/ 445062 h 3042605"/>
                <a:gd name="connsiteX6" fmla="*/ 412693 w 4385883"/>
                <a:gd name="connsiteY6" fmla="*/ 339865 h 3042605"/>
                <a:gd name="connsiteX7" fmla="*/ 372233 w 4385883"/>
                <a:gd name="connsiteY7" fmla="*/ 323681 h 3042605"/>
                <a:gd name="connsiteX8" fmla="*/ 299405 w 4385883"/>
                <a:gd name="connsiteY8" fmla="*/ 331773 h 3042605"/>
                <a:gd name="connsiteX9" fmla="*/ 89012 w 4385883"/>
                <a:gd name="connsiteY9" fmla="*/ 364141 h 3042605"/>
                <a:gd name="connsiteX10" fmla="*/ 24276 w 4385883"/>
                <a:gd name="connsiteY10" fmla="*/ 299405 h 3042605"/>
                <a:gd name="connsiteX11" fmla="*/ 0 w 4385883"/>
                <a:gd name="connsiteY11" fmla="*/ 186117 h 3042605"/>
                <a:gd name="connsiteX12" fmla="*/ 64736 w 4385883"/>
                <a:gd name="connsiteY12" fmla="*/ 89012 h 3042605"/>
                <a:gd name="connsiteX13" fmla="*/ 105196 w 4385883"/>
                <a:gd name="connsiteY13" fmla="*/ 0 h 3042605"/>
                <a:gd name="connsiteX14" fmla="*/ 186117 w 4385883"/>
                <a:gd name="connsiteY14" fmla="*/ 8092 h 3042605"/>
                <a:gd name="connsiteX15" fmla="*/ 4385883 w 4385883"/>
                <a:gd name="connsiteY15" fmla="*/ 8092 h 3042605"/>
                <a:gd name="connsiteX16" fmla="*/ 4385883 w 4385883"/>
                <a:gd name="connsiteY16" fmla="*/ 3042605 h 3042605"/>
                <a:gd name="connsiteX17" fmla="*/ 4240226 w 4385883"/>
                <a:gd name="connsiteY17" fmla="*/ 2994053 h 3042605"/>
                <a:gd name="connsiteX18" fmla="*/ 3884177 w 4385883"/>
                <a:gd name="connsiteY18" fmla="*/ 2702740 h 3042605"/>
                <a:gd name="connsiteX19" fmla="*/ 3908453 w 4385883"/>
                <a:gd name="connsiteY19" fmla="*/ 2662279 h 3042605"/>
                <a:gd name="connsiteX20" fmla="*/ 3835624 w 4385883"/>
                <a:gd name="connsiteY20" fmla="*/ 2524715 h 3042605"/>
                <a:gd name="connsiteX21" fmla="*/ 3714244 w 4385883"/>
                <a:gd name="connsiteY21" fmla="*/ 2524715 h 3042605"/>
                <a:gd name="connsiteX22" fmla="*/ 3455299 w 4385883"/>
                <a:gd name="connsiteY22" fmla="*/ 2281954 h 3042605"/>
                <a:gd name="connsiteX23" fmla="*/ 3277274 w 4385883"/>
                <a:gd name="connsiteY23" fmla="*/ 2120113 h 3042605"/>
                <a:gd name="connsiteX24" fmla="*/ 3342010 w 4385883"/>
                <a:gd name="connsiteY24" fmla="*/ 1974456 h 3042605"/>
                <a:gd name="connsiteX25" fmla="*/ 3431023 w 4385883"/>
                <a:gd name="connsiteY25" fmla="*/ 1942088 h 3042605"/>
                <a:gd name="connsiteX26" fmla="*/ 3536219 w 4385883"/>
                <a:gd name="connsiteY26" fmla="*/ 1917812 h 3042605"/>
                <a:gd name="connsiteX27" fmla="*/ 3447207 w 4385883"/>
                <a:gd name="connsiteY27" fmla="*/ 1731695 h 3042605"/>
                <a:gd name="connsiteX28" fmla="*/ 3487667 w 4385883"/>
                <a:gd name="connsiteY28" fmla="*/ 1699327 h 3042605"/>
                <a:gd name="connsiteX29" fmla="*/ 3528127 w 4385883"/>
                <a:gd name="connsiteY29" fmla="*/ 1634591 h 3042605"/>
                <a:gd name="connsiteX30" fmla="*/ 3487667 w 4385883"/>
                <a:gd name="connsiteY30" fmla="*/ 1561763 h 3042605"/>
                <a:gd name="connsiteX31" fmla="*/ 3520035 w 4385883"/>
                <a:gd name="connsiteY31" fmla="*/ 1505118 h 3042605"/>
                <a:gd name="connsiteX32" fmla="*/ 3463391 w 4385883"/>
                <a:gd name="connsiteY32" fmla="*/ 1448474 h 3042605"/>
                <a:gd name="connsiteX33" fmla="*/ 3366286 w 4385883"/>
                <a:gd name="connsiteY33" fmla="*/ 1448474 h 3042605"/>
                <a:gd name="connsiteX34" fmla="*/ 3277274 w 4385883"/>
                <a:gd name="connsiteY34" fmla="*/ 1391830 h 3042605"/>
                <a:gd name="connsiteX35" fmla="*/ 3309642 w 4385883"/>
                <a:gd name="connsiteY35" fmla="*/ 1319002 h 3042605"/>
                <a:gd name="connsiteX36" fmla="*/ 3236814 w 4385883"/>
                <a:gd name="connsiteY36" fmla="*/ 1221897 h 3042605"/>
                <a:gd name="connsiteX37" fmla="*/ 3366286 w 4385883"/>
                <a:gd name="connsiteY37" fmla="*/ 1181437 h 3042605"/>
                <a:gd name="connsiteX38" fmla="*/ 3285366 w 4385883"/>
                <a:gd name="connsiteY38" fmla="*/ 1124793 h 3042605"/>
                <a:gd name="connsiteX39" fmla="*/ 3220630 w 4385883"/>
                <a:gd name="connsiteY39" fmla="*/ 1157161 h 3042605"/>
                <a:gd name="connsiteX40" fmla="*/ 3204446 w 4385883"/>
                <a:gd name="connsiteY40" fmla="*/ 1181437 h 3042605"/>
                <a:gd name="connsiteX41" fmla="*/ 3196354 w 4385883"/>
                <a:gd name="connsiteY41" fmla="*/ 1189529 h 3042605"/>
                <a:gd name="connsiteX42" fmla="*/ 3196354 w 4385883"/>
                <a:gd name="connsiteY42" fmla="*/ 1205713 h 3042605"/>
                <a:gd name="connsiteX43" fmla="*/ 3026421 w 4385883"/>
                <a:gd name="connsiteY43" fmla="*/ 1084332 h 3042605"/>
                <a:gd name="connsiteX44" fmla="*/ 2994053 w 4385883"/>
                <a:gd name="connsiteY44" fmla="*/ 995320 h 3042605"/>
                <a:gd name="connsiteX45" fmla="*/ 3074973 w 4385883"/>
                <a:gd name="connsiteY45" fmla="*/ 1011504 h 3042605"/>
                <a:gd name="connsiteX46" fmla="*/ 2856488 w 4385883"/>
                <a:gd name="connsiteY46" fmla="*/ 890124 h 3042605"/>
                <a:gd name="connsiteX47" fmla="*/ 2961685 w 4385883"/>
                <a:gd name="connsiteY47" fmla="*/ 841571 h 3042605"/>
                <a:gd name="connsiteX48" fmla="*/ 2832212 w 4385883"/>
                <a:gd name="connsiteY48" fmla="*/ 857755 h 3042605"/>
                <a:gd name="connsiteX49" fmla="*/ 2848396 w 4385883"/>
                <a:gd name="connsiteY49" fmla="*/ 704007 h 3042605"/>
                <a:gd name="connsiteX50" fmla="*/ 2799844 w 4385883"/>
                <a:gd name="connsiteY50" fmla="*/ 647363 h 3042605"/>
                <a:gd name="connsiteX51" fmla="*/ 2613727 w 4385883"/>
                <a:gd name="connsiteY51" fmla="*/ 590718 h 3042605"/>
                <a:gd name="connsiteX52" fmla="*/ 2387150 w 4385883"/>
                <a:gd name="connsiteY52" fmla="*/ 623086 h 3042605"/>
                <a:gd name="connsiteX53" fmla="*/ 2257678 w 4385883"/>
                <a:gd name="connsiteY53" fmla="*/ 639271 h 3042605"/>
                <a:gd name="connsiteX54" fmla="*/ 2201033 w 4385883"/>
                <a:gd name="connsiteY54" fmla="*/ 590718 h 3042605"/>
                <a:gd name="connsiteX55" fmla="*/ 2112021 w 4385883"/>
                <a:gd name="connsiteY55" fmla="*/ 558350 h 3042605"/>
                <a:gd name="connsiteX56" fmla="*/ 2290046 w 4385883"/>
                <a:gd name="connsiteY56" fmla="*/ 534074 h 3042605"/>
                <a:gd name="connsiteX57" fmla="*/ 2298138 w 4385883"/>
                <a:gd name="connsiteY57" fmla="*/ 469338 h 3042605"/>
                <a:gd name="connsiteX58" fmla="*/ 1901628 w 4385883"/>
                <a:gd name="connsiteY58" fmla="*/ 445062 h 3042605"/>
                <a:gd name="connsiteX59" fmla="*/ 1828800 w 4385883"/>
                <a:gd name="connsiteY59" fmla="*/ 404602 h 3042605"/>
                <a:gd name="connsiteX60" fmla="*/ 1764063 w 4385883"/>
                <a:gd name="connsiteY60" fmla="*/ 412694 h 3042605"/>
                <a:gd name="connsiteX61" fmla="*/ 1739787 w 4385883"/>
                <a:gd name="connsiteY61" fmla="*/ 485522 h 3042605"/>
                <a:gd name="connsiteX62" fmla="*/ 1602223 w 4385883"/>
                <a:gd name="connsiteY62" fmla="*/ 493614 h 3042605"/>
                <a:gd name="connsiteX63" fmla="*/ 1545578 w 4385883"/>
                <a:gd name="connsiteY63" fmla="*/ 517890 h 3042605"/>
                <a:gd name="connsiteX64" fmla="*/ 1480842 w 4385883"/>
                <a:gd name="connsiteY64" fmla="*/ 517890 h 3042605"/>
                <a:gd name="connsiteX65" fmla="*/ 1391830 w 4385883"/>
                <a:gd name="connsiteY65" fmla="*/ 525982 h 3042605"/>
                <a:gd name="connsiteX66" fmla="*/ 1278541 w 4385883"/>
                <a:gd name="connsiteY66" fmla="*/ 566442 h 3042605"/>
                <a:gd name="connsiteX67" fmla="*/ 1270449 w 4385883"/>
                <a:gd name="connsiteY67" fmla="*/ 614994 h 3042605"/>
                <a:gd name="connsiteX68" fmla="*/ 1140977 w 4385883"/>
                <a:gd name="connsiteY68" fmla="*/ 655455 h 3042605"/>
                <a:gd name="connsiteX69" fmla="*/ 1043872 w 4385883"/>
                <a:gd name="connsiteY69" fmla="*/ 712099 h 3042605"/>
                <a:gd name="connsiteX0" fmla="*/ 1043872 w 4385883"/>
                <a:gd name="connsiteY0" fmla="*/ 712099 h 3042605"/>
                <a:gd name="connsiteX1" fmla="*/ 914400 w 4385883"/>
                <a:gd name="connsiteY1" fmla="*/ 566442 h 3042605"/>
                <a:gd name="connsiteX2" fmla="*/ 841571 w 4385883"/>
                <a:gd name="connsiteY2" fmla="*/ 566442 h 3042605"/>
                <a:gd name="connsiteX3" fmla="*/ 728283 w 4385883"/>
                <a:gd name="connsiteY3" fmla="*/ 501706 h 3042605"/>
                <a:gd name="connsiteX4" fmla="*/ 477431 w 4385883"/>
                <a:gd name="connsiteY4" fmla="*/ 517890 h 3042605"/>
                <a:gd name="connsiteX5" fmla="*/ 396509 w 4385883"/>
                <a:gd name="connsiteY5" fmla="*/ 445062 h 3042605"/>
                <a:gd name="connsiteX6" fmla="*/ 412693 w 4385883"/>
                <a:gd name="connsiteY6" fmla="*/ 339865 h 3042605"/>
                <a:gd name="connsiteX7" fmla="*/ 372233 w 4385883"/>
                <a:gd name="connsiteY7" fmla="*/ 323681 h 3042605"/>
                <a:gd name="connsiteX8" fmla="*/ 299405 w 4385883"/>
                <a:gd name="connsiteY8" fmla="*/ 331773 h 3042605"/>
                <a:gd name="connsiteX9" fmla="*/ 89012 w 4385883"/>
                <a:gd name="connsiteY9" fmla="*/ 364141 h 3042605"/>
                <a:gd name="connsiteX10" fmla="*/ 24276 w 4385883"/>
                <a:gd name="connsiteY10" fmla="*/ 299405 h 3042605"/>
                <a:gd name="connsiteX11" fmla="*/ 0 w 4385883"/>
                <a:gd name="connsiteY11" fmla="*/ 186117 h 3042605"/>
                <a:gd name="connsiteX12" fmla="*/ 64736 w 4385883"/>
                <a:gd name="connsiteY12" fmla="*/ 89012 h 3042605"/>
                <a:gd name="connsiteX13" fmla="*/ 105196 w 4385883"/>
                <a:gd name="connsiteY13" fmla="*/ 0 h 3042605"/>
                <a:gd name="connsiteX14" fmla="*/ 186117 w 4385883"/>
                <a:gd name="connsiteY14" fmla="*/ 8092 h 3042605"/>
                <a:gd name="connsiteX15" fmla="*/ 4385883 w 4385883"/>
                <a:gd name="connsiteY15" fmla="*/ 8092 h 3042605"/>
                <a:gd name="connsiteX16" fmla="*/ 4385883 w 4385883"/>
                <a:gd name="connsiteY16" fmla="*/ 3042605 h 3042605"/>
                <a:gd name="connsiteX17" fmla="*/ 4240226 w 4385883"/>
                <a:gd name="connsiteY17" fmla="*/ 2994053 h 3042605"/>
                <a:gd name="connsiteX18" fmla="*/ 3884177 w 4385883"/>
                <a:gd name="connsiteY18" fmla="*/ 2702740 h 3042605"/>
                <a:gd name="connsiteX19" fmla="*/ 3908453 w 4385883"/>
                <a:gd name="connsiteY19" fmla="*/ 2662279 h 3042605"/>
                <a:gd name="connsiteX20" fmla="*/ 3835624 w 4385883"/>
                <a:gd name="connsiteY20" fmla="*/ 2524715 h 3042605"/>
                <a:gd name="connsiteX21" fmla="*/ 3714244 w 4385883"/>
                <a:gd name="connsiteY21" fmla="*/ 2524715 h 3042605"/>
                <a:gd name="connsiteX22" fmla="*/ 3455299 w 4385883"/>
                <a:gd name="connsiteY22" fmla="*/ 2281954 h 3042605"/>
                <a:gd name="connsiteX23" fmla="*/ 3277274 w 4385883"/>
                <a:gd name="connsiteY23" fmla="*/ 2120113 h 3042605"/>
                <a:gd name="connsiteX24" fmla="*/ 3342010 w 4385883"/>
                <a:gd name="connsiteY24" fmla="*/ 1974456 h 3042605"/>
                <a:gd name="connsiteX25" fmla="*/ 3431023 w 4385883"/>
                <a:gd name="connsiteY25" fmla="*/ 1942088 h 3042605"/>
                <a:gd name="connsiteX26" fmla="*/ 3536219 w 4385883"/>
                <a:gd name="connsiteY26" fmla="*/ 1917812 h 3042605"/>
                <a:gd name="connsiteX27" fmla="*/ 3447207 w 4385883"/>
                <a:gd name="connsiteY27" fmla="*/ 1731695 h 3042605"/>
                <a:gd name="connsiteX28" fmla="*/ 3487667 w 4385883"/>
                <a:gd name="connsiteY28" fmla="*/ 1699327 h 3042605"/>
                <a:gd name="connsiteX29" fmla="*/ 3528127 w 4385883"/>
                <a:gd name="connsiteY29" fmla="*/ 1634591 h 3042605"/>
                <a:gd name="connsiteX30" fmla="*/ 3487667 w 4385883"/>
                <a:gd name="connsiteY30" fmla="*/ 1561763 h 3042605"/>
                <a:gd name="connsiteX31" fmla="*/ 3520035 w 4385883"/>
                <a:gd name="connsiteY31" fmla="*/ 1505118 h 3042605"/>
                <a:gd name="connsiteX32" fmla="*/ 3463391 w 4385883"/>
                <a:gd name="connsiteY32" fmla="*/ 1448474 h 3042605"/>
                <a:gd name="connsiteX33" fmla="*/ 3366286 w 4385883"/>
                <a:gd name="connsiteY33" fmla="*/ 1448474 h 3042605"/>
                <a:gd name="connsiteX34" fmla="*/ 3277274 w 4385883"/>
                <a:gd name="connsiteY34" fmla="*/ 1391830 h 3042605"/>
                <a:gd name="connsiteX35" fmla="*/ 3309642 w 4385883"/>
                <a:gd name="connsiteY35" fmla="*/ 1319002 h 3042605"/>
                <a:gd name="connsiteX36" fmla="*/ 3236814 w 4385883"/>
                <a:gd name="connsiteY36" fmla="*/ 1221897 h 3042605"/>
                <a:gd name="connsiteX37" fmla="*/ 3366286 w 4385883"/>
                <a:gd name="connsiteY37" fmla="*/ 1181437 h 3042605"/>
                <a:gd name="connsiteX38" fmla="*/ 3285366 w 4385883"/>
                <a:gd name="connsiteY38" fmla="*/ 1124793 h 3042605"/>
                <a:gd name="connsiteX39" fmla="*/ 3220630 w 4385883"/>
                <a:gd name="connsiteY39" fmla="*/ 1157161 h 3042605"/>
                <a:gd name="connsiteX40" fmla="*/ 3204446 w 4385883"/>
                <a:gd name="connsiteY40" fmla="*/ 1181437 h 3042605"/>
                <a:gd name="connsiteX41" fmla="*/ 3196354 w 4385883"/>
                <a:gd name="connsiteY41" fmla="*/ 1189529 h 3042605"/>
                <a:gd name="connsiteX42" fmla="*/ 3131617 w 4385883"/>
                <a:gd name="connsiteY42" fmla="*/ 1246173 h 3042605"/>
                <a:gd name="connsiteX43" fmla="*/ 3026421 w 4385883"/>
                <a:gd name="connsiteY43" fmla="*/ 1084332 h 3042605"/>
                <a:gd name="connsiteX44" fmla="*/ 2994053 w 4385883"/>
                <a:gd name="connsiteY44" fmla="*/ 995320 h 3042605"/>
                <a:gd name="connsiteX45" fmla="*/ 3074973 w 4385883"/>
                <a:gd name="connsiteY45" fmla="*/ 1011504 h 3042605"/>
                <a:gd name="connsiteX46" fmla="*/ 2856488 w 4385883"/>
                <a:gd name="connsiteY46" fmla="*/ 890124 h 3042605"/>
                <a:gd name="connsiteX47" fmla="*/ 2961685 w 4385883"/>
                <a:gd name="connsiteY47" fmla="*/ 841571 h 3042605"/>
                <a:gd name="connsiteX48" fmla="*/ 2832212 w 4385883"/>
                <a:gd name="connsiteY48" fmla="*/ 857755 h 3042605"/>
                <a:gd name="connsiteX49" fmla="*/ 2848396 w 4385883"/>
                <a:gd name="connsiteY49" fmla="*/ 704007 h 3042605"/>
                <a:gd name="connsiteX50" fmla="*/ 2799844 w 4385883"/>
                <a:gd name="connsiteY50" fmla="*/ 647363 h 3042605"/>
                <a:gd name="connsiteX51" fmla="*/ 2613727 w 4385883"/>
                <a:gd name="connsiteY51" fmla="*/ 590718 h 3042605"/>
                <a:gd name="connsiteX52" fmla="*/ 2387150 w 4385883"/>
                <a:gd name="connsiteY52" fmla="*/ 623086 h 3042605"/>
                <a:gd name="connsiteX53" fmla="*/ 2257678 w 4385883"/>
                <a:gd name="connsiteY53" fmla="*/ 639271 h 3042605"/>
                <a:gd name="connsiteX54" fmla="*/ 2201033 w 4385883"/>
                <a:gd name="connsiteY54" fmla="*/ 590718 h 3042605"/>
                <a:gd name="connsiteX55" fmla="*/ 2112021 w 4385883"/>
                <a:gd name="connsiteY55" fmla="*/ 558350 h 3042605"/>
                <a:gd name="connsiteX56" fmla="*/ 2290046 w 4385883"/>
                <a:gd name="connsiteY56" fmla="*/ 534074 h 3042605"/>
                <a:gd name="connsiteX57" fmla="*/ 2298138 w 4385883"/>
                <a:gd name="connsiteY57" fmla="*/ 469338 h 3042605"/>
                <a:gd name="connsiteX58" fmla="*/ 1901628 w 4385883"/>
                <a:gd name="connsiteY58" fmla="*/ 445062 h 3042605"/>
                <a:gd name="connsiteX59" fmla="*/ 1828800 w 4385883"/>
                <a:gd name="connsiteY59" fmla="*/ 404602 h 3042605"/>
                <a:gd name="connsiteX60" fmla="*/ 1764063 w 4385883"/>
                <a:gd name="connsiteY60" fmla="*/ 412694 h 3042605"/>
                <a:gd name="connsiteX61" fmla="*/ 1739787 w 4385883"/>
                <a:gd name="connsiteY61" fmla="*/ 485522 h 3042605"/>
                <a:gd name="connsiteX62" fmla="*/ 1602223 w 4385883"/>
                <a:gd name="connsiteY62" fmla="*/ 493614 h 3042605"/>
                <a:gd name="connsiteX63" fmla="*/ 1545578 w 4385883"/>
                <a:gd name="connsiteY63" fmla="*/ 517890 h 3042605"/>
                <a:gd name="connsiteX64" fmla="*/ 1480842 w 4385883"/>
                <a:gd name="connsiteY64" fmla="*/ 517890 h 3042605"/>
                <a:gd name="connsiteX65" fmla="*/ 1391830 w 4385883"/>
                <a:gd name="connsiteY65" fmla="*/ 525982 h 3042605"/>
                <a:gd name="connsiteX66" fmla="*/ 1278541 w 4385883"/>
                <a:gd name="connsiteY66" fmla="*/ 566442 h 3042605"/>
                <a:gd name="connsiteX67" fmla="*/ 1270449 w 4385883"/>
                <a:gd name="connsiteY67" fmla="*/ 614994 h 3042605"/>
                <a:gd name="connsiteX68" fmla="*/ 1140977 w 4385883"/>
                <a:gd name="connsiteY68" fmla="*/ 655455 h 3042605"/>
                <a:gd name="connsiteX69" fmla="*/ 1043872 w 4385883"/>
                <a:gd name="connsiteY69" fmla="*/ 712099 h 3042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385883" h="3042605">
                  <a:moveTo>
                    <a:pt x="1043872" y="712099"/>
                  </a:moveTo>
                  <a:lnTo>
                    <a:pt x="914400" y="566442"/>
                  </a:lnTo>
                  <a:lnTo>
                    <a:pt x="841571" y="566442"/>
                  </a:lnTo>
                  <a:lnTo>
                    <a:pt x="728283" y="501706"/>
                  </a:lnTo>
                  <a:lnTo>
                    <a:pt x="477431" y="517890"/>
                  </a:lnTo>
                  <a:lnTo>
                    <a:pt x="396509" y="445062"/>
                  </a:lnTo>
                  <a:lnTo>
                    <a:pt x="412693" y="339865"/>
                  </a:lnTo>
                  <a:lnTo>
                    <a:pt x="372233" y="323681"/>
                  </a:lnTo>
                  <a:lnTo>
                    <a:pt x="299405" y="331773"/>
                  </a:lnTo>
                  <a:lnTo>
                    <a:pt x="89012" y="364141"/>
                  </a:lnTo>
                  <a:lnTo>
                    <a:pt x="24276" y="299405"/>
                  </a:lnTo>
                  <a:lnTo>
                    <a:pt x="0" y="186117"/>
                  </a:lnTo>
                  <a:lnTo>
                    <a:pt x="64736" y="89012"/>
                  </a:lnTo>
                  <a:cubicBezTo>
                    <a:pt x="91709" y="64736"/>
                    <a:pt x="78223" y="24276"/>
                    <a:pt x="105196" y="0"/>
                  </a:cubicBezTo>
                  <a:lnTo>
                    <a:pt x="186117" y="8092"/>
                  </a:lnTo>
                  <a:lnTo>
                    <a:pt x="4385883" y="8092"/>
                  </a:lnTo>
                  <a:lnTo>
                    <a:pt x="4385883" y="3042605"/>
                  </a:lnTo>
                  <a:lnTo>
                    <a:pt x="4240226" y="2994053"/>
                  </a:lnTo>
                  <a:lnTo>
                    <a:pt x="3884177" y="2702740"/>
                  </a:lnTo>
                  <a:lnTo>
                    <a:pt x="3908453" y="2662279"/>
                  </a:lnTo>
                  <a:lnTo>
                    <a:pt x="3835624" y="2524715"/>
                  </a:lnTo>
                  <a:lnTo>
                    <a:pt x="3714244" y="2524715"/>
                  </a:lnTo>
                  <a:lnTo>
                    <a:pt x="3455299" y="2281954"/>
                  </a:lnTo>
                  <a:lnTo>
                    <a:pt x="3277274" y="2120113"/>
                  </a:lnTo>
                  <a:lnTo>
                    <a:pt x="3342010" y="1974456"/>
                  </a:lnTo>
                  <a:lnTo>
                    <a:pt x="3431023" y="1942088"/>
                  </a:lnTo>
                  <a:lnTo>
                    <a:pt x="3536219" y="1917812"/>
                  </a:lnTo>
                  <a:lnTo>
                    <a:pt x="3447207" y="1731695"/>
                  </a:lnTo>
                  <a:lnTo>
                    <a:pt x="3487667" y="1699327"/>
                  </a:lnTo>
                  <a:lnTo>
                    <a:pt x="3528127" y="1634591"/>
                  </a:lnTo>
                  <a:lnTo>
                    <a:pt x="3487667" y="1561763"/>
                  </a:lnTo>
                  <a:lnTo>
                    <a:pt x="3520035" y="1505118"/>
                  </a:lnTo>
                  <a:lnTo>
                    <a:pt x="3463391" y="1448474"/>
                  </a:lnTo>
                  <a:lnTo>
                    <a:pt x="3366286" y="1448474"/>
                  </a:lnTo>
                  <a:lnTo>
                    <a:pt x="3277274" y="1391830"/>
                  </a:lnTo>
                  <a:lnTo>
                    <a:pt x="3309642" y="1319002"/>
                  </a:lnTo>
                  <a:lnTo>
                    <a:pt x="3236814" y="1221897"/>
                  </a:lnTo>
                  <a:lnTo>
                    <a:pt x="3366286" y="1181437"/>
                  </a:lnTo>
                  <a:lnTo>
                    <a:pt x="3285366" y="1124793"/>
                  </a:lnTo>
                  <a:cubicBezTo>
                    <a:pt x="3263787" y="1135582"/>
                    <a:pt x="3240395" y="1143326"/>
                    <a:pt x="3220630" y="1157161"/>
                  </a:cubicBezTo>
                  <a:cubicBezTo>
                    <a:pt x="3212663" y="1162738"/>
                    <a:pt x="3210281" y="1173657"/>
                    <a:pt x="3204446" y="1181437"/>
                  </a:cubicBezTo>
                  <a:cubicBezTo>
                    <a:pt x="3202157" y="1184489"/>
                    <a:pt x="3199051" y="1186832"/>
                    <a:pt x="3196354" y="1189529"/>
                  </a:cubicBezTo>
                  <a:lnTo>
                    <a:pt x="3131617" y="1246173"/>
                  </a:lnTo>
                  <a:lnTo>
                    <a:pt x="3026421" y="1084332"/>
                  </a:lnTo>
                  <a:lnTo>
                    <a:pt x="2994053" y="995320"/>
                  </a:lnTo>
                  <a:cubicBezTo>
                    <a:pt x="2977869" y="979136"/>
                    <a:pt x="3091157" y="1027688"/>
                    <a:pt x="3074973" y="1011504"/>
                  </a:cubicBezTo>
                  <a:lnTo>
                    <a:pt x="2856488" y="890124"/>
                  </a:lnTo>
                  <a:lnTo>
                    <a:pt x="2961685" y="841571"/>
                  </a:lnTo>
                  <a:lnTo>
                    <a:pt x="2832212" y="857755"/>
                  </a:lnTo>
                  <a:lnTo>
                    <a:pt x="2848396" y="704007"/>
                  </a:lnTo>
                  <a:lnTo>
                    <a:pt x="2799844" y="647363"/>
                  </a:lnTo>
                  <a:lnTo>
                    <a:pt x="2613727" y="590718"/>
                  </a:lnTo>
                  <a:lnTo>
                    <a:pt x="2387150" y="623086"/>
                  </a:lnTo>
                  <a:lnTo>
                    <a:pt x="2257678" y="639271"/>
                  </a:lnTo>
                  <a:lnTo>
                    <a:pt x="2201033" y="590718"/>
                  </a:lnTo>
                  <a:lnTo>
                    <a:pt x="2112021" y="558350"/>
                  </a:lnTo>
                  <a:lnTo>
                    <a:pt x="2290046" y="534074"/>
                  </a:lnTo>
                  <a:lnTo>
                    <a:pt x="2298138" y="469338"/>
                  </a:lnTo>
                  <a:lnTo>
                    <a:pt x="1901628" y="445062"/>
                  </a:lnTo>
                  <a:lnTo>
                    <a:pt x="1828800" y="404602"/>
                  </a:lnTo>
                  <a:lnTo>
                    <a:pt x="1764063" y="412694"/>
                  </a:lnTo>
                  <a:lnTo>
                    <a:pt x="1739787" y="485522"/>
                  </a:lnTo>
                  <a:lnTo>
                    <a:pt x="1602223" y="493614"/>
                  </a:lnTo>
                  <a:lnTo>
                    <a:pt x="1545578" y="517890"/>
                  </a:lnTo>
                  <a:lnTo>
                    <a:pt x="1480842" y="517890"/>
                  </a:lnTo>
                  <a:lnTo>
                    <a:pt x="1391830" y="525982"/>
                  </a:lnTo>
                  <a:lnTo>
                    <a:pt x="1278541" y="566442"/>
                  </a:lnTo>
                  <a:lnTo>
                    <a:pt x="1270449" y="614994"/>
                  </a:lnTo>
                  <a:lnTo>
                    <a:pt x="1140977" y="655455"/>
                  </a:lnTo>
                  <a:lnTo>
                    <a:pt x="1043872" y="7120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56" name="Freeform 55"/>
            <p:cNvSpPr/>
            <p:nvPr/>
          </p:nvSpPr>
          <p:spPr>
            <a:xfrm>
              <a:off x="2473422" y="2203682"/>
              <a:ext cx="2224850" cy="2509315"/>
            </a:xfrm>
            <a:custGeom>
              <a:avLst/>
              <a:gdLst>
                <a:gd name="connsiteX0" fmla="*/ 161841 w 2225310"/>
                <a:gd name="connsiteY0" fmla="*/ 0 h 2548991"/>
                <a:gd name="connsiteX1" fmla="*/ 161841 w 2225310"/>
                <a:gd name="connsiteY1" fmla="*/ 0 h 2548991"/>
                <a:gd name="connsiteX2" fmla="*/ 72829 w 2225310"/>
                <a:gd name="connsiteY2" fmla="*/ 40460 h 2548991"/>
                <a:gd name="connsiteX3" fmla="*/ 56644 w 2225310"/>
                <a:gd name="connsiteY3" fmla="*/ 64736 h 2548991"/>
                <a:gd name="connsiteX4" fmla="*/ 0 w 2225310"/>
                <a:gd name="connsiteY4" fmla="*/ 299405 h 2548991"/>
                <a:gd name="connsiteX5" fmla="*/ 40460 w 2225310"/>
                <a:gd name="connsiteY5" fmla="*/ 485522 h 2548991"/>
                <a:gd name="connsiteX6" fmla="*/ 121381 w 2225310"/>
                <a:gd name="connsiteY6" fmla="*/ 582626 h 2548991"/>
                <a:gd name="connsiteX7" fmla="*/ 161841 w 2225310"/>
                <a:gd name="connsiteY7" fmla="*/ 712099 h 2548991"/>
                <a:gd name="connsiteX8" fmla="*/ 267037 w 2225310"/>
                <a:gd name="connsiteY8" fmla="*/ 817295 h 2548991"/>
                <a:gd name="connsiteX9" fmla="*/ 558351 w 2225310"/>
                <a:gd name="connsiteY9" fmla="*/ 922492 h 2548991"/>
                <a:gd name="connsiteX10" fmla="*/ 817296 w 2225310"/>
                <a:gd name="connsiteY10" fmla="*/ 1035780 h 2548991"/>
                <a:gd name="connsiteX11" fmla="*/ 865848 w 2225310"/>
                <a:gd name="connsiteY11" fmla="*/ 1132885 h 2548991"/>
                <a:gd name="connsiteX12" fmla="*/ 873940 w 2225310"/>
                <a:gd name="connsiteY12" fmla="*/ 1270449 h 2548991"/>
                <a:gd name="connsiteX13" fmla="*/ 1060057 w 2225310"/>
                <a:gd name="connsiteY13" fmla="*/ 1424198 h 2548991"/>
                <a:gd name="connsiteX14" fmla="*/ 1197621 w 2225310"/>
                <a:gd name="connsiteY14" fmla="*/ 1561762 h 2548991"/>
                <a:gd name="connsiteX15" fmla="*/ 1278542 w 2225310"/>
                <a:gd name="connsiteY15" fmla="*/ 1683143 h 2548991"/>
                <a:gd name="connsiteX16" fmla="*/ 1351370 w 2225310"/>
                <a:gd name="connsiteY16" fmla="*/ 1739787 h 2548991"/>
                <a:gd name="connsiteX17" fmla="*/ 1537487 w 2225310"/>
                <a:gd name="connsiteY17" fmla="*/ 1909720 h 2548991"/>
                <a:gd name="connsiteX18" fmla="*/ 1626499 w 2225310"/>
                <a:gd name="connsiteY18" fmla="*/ 1974456 h 2548991"/>
                <a:gd name="connsiteX19" fmla="*/ 1780248 w 2225310"/>
                <a:gd name="connsiteY19" fmla="*/ 2136297 h 2548991"/>
                <a:gd name="connsiteX20" fmla="*/ 2071561 w 2225310"/>
                <a:gd name="connsiteY20" fmla="*/ 2306230 h 2548991"/>
                <a:gd name="connsiteX21" fmla="*/ 2225310 w 2225310"/>
                <a:gd name="connsiteY21" fmla="*/ 2548991 h 2548991"/>
                <a:gd name="connsiteX0" fmla="*/ 161841 w 2225310"/>
                <a:gd name="connsiteY0" fmla="*/ 0 h 2548991"/>
                <a:gd name="connsiteX1" fmla="*/ 72829 w 2225310"/>
                <a:gd name="connsiteY1" fmla="*/ 40460 h 2548991"/>
                <a:gd name="connsiteX2" fmla="*/ 56644 w 2225310"/>
                <a:gd name="connsiteY2" fmla="*/ 64736 h 2548991"/>
                <a:gd name="connsiteX3" fmla="*/ 0 w 2225310"/>
                <a:gd name="connsiteY3" fmla="*/ 299405 h 2548991"/>
                <a:gd name="connsiteX4" fmla="*/ 40460 w 2225310"/>
                <a:gd name="connsiteY4" fmla="*/ 485522 h 2548991"/>
                <a:gd name="connsiteX5" fmla="*/ 121381 w 2225310"/>
                <a:gd name="connsiteY5" fmla="*/ 582626 h 2548991"/>
                <a:gd name="connsiteX6" fmla="*/ 161841 w 2225310"/>
                <a:gd name="connsiteY6" fmla="*/ 712099 h 2548991"/>
                <a:gd name="connsiteX7" fmla="*/ 267037 w 2225310"/>
                <a:gd name="connsiteY7" fmla="*/ 817295 h 2548991"/>
                <a:gd name="connsiteX8" fmla="*/ 558351 w 2225310"/>
                <a:gd name="connsiteY8" fmla="*/ 922492 h 2548991"/>
                <a:gd name="connsiteX9" fmla="*/ 817296 w 2225310"/>
                <a:gd name="connsiteY9" fmla="*/ 1035780 h 2548991"/>
                <a:gd name="connsiteX10" fmla="*/ 865848 w 2225310"/>
                <a:gd name="connsiteY10" fmla="*/ 1132885 h 2548991"/>
                <a:gd name="connsiteX11" fmla="*/ 873940 w 2225310"/>
                <a:gd name="connsiteY11" fmla="*/ 1270449 h 2548991"/>
                <a:gd name="connsiteX12" fmla="*/ 1060057 w 2225310"/>
                <a:gd name="connsiteY12" fmla="*/ 1424198 h 2548991"/>
                <a:gd name="connsiteX13" fmla="*/ 1197621 w 2225310"/>
                <a:gd name="connsiteY13" fmla="*/ 1561762 h 2548991"/>
                <a:gd name="connsiteX14" fmla="*/ 1278542 w 2225310"/>
                <a:gd name="connsiteY14" fmla="*/ 1683143 h 2548991"/>
                <a:gd name="connsiteX15" fmla="*/ 1351370 w 2225310"/>
                <a:gd name="connsiteY15" fmla="*/ 1739787 h 2548991"/>
                <a:gd name="connsiteX16" fmla="*/ 1537487 w 2225310"/>
                <a:gd name="connsiteY16" fmla="*/ 1909720 h 2548991"/>
                <a:gd name="connsiteX17" fmla="*/ 1626499 w 2225310"/>
                <a:gd name="connsiteY17" fmla="*/ 1974456 h 2548991"/>
                <a:gd name="connsiteX18" fmla="*/ 1780248 w 2225310"/>
                <a:gd name="connsiteY18" fmla="*/ 2136297 h 2548991"/>
                <a:gd name="connsiteX19" fmla="*/ 2071561 w 2225310"/>
                <a:gd name="connsiteY19" fmla="*/ 2306230 h 2548991"/>
                <a:gd name="connsiteX20" fmla="*/ 2225310 w 2225310"/>
                <a:gd name="connsiteY20" fmla="*/ 2548991 h 2548991"/>
                <a:gd name="connsiteX0" fmla="*/ 72829 w 2225310"/>
                <a:gd name="connsiteY0" fmla="*/ 0 h 2508531"/>
                <a:gd name="connsiteX1" fmla="*/ 56644 w 2225310"/>
                <a:gd name="connsiteY1" fmla="*/ 24276 h 2508531"/>
                <a:gd name="connsiteX2" fmla="*/ 0 w 2225310"/>
                <a:gd name="connsiteY2" fmla="*/ 258945 h 2508531"/>
                <a:gd name="connsiteX3" fmla="*/ 40460 w 2225310"/>
                <a:gd name="connsiteY3" fmla="*/ 445062 h 2508531"/>
                <a:gd name="connsiteX4" fmla="*/ 121381 w 2225310"/>
                <a:gd name="connsiteY4" fmla="*/ 542166 h 2508531"/>
                <a:gd name="connsiteX5" fmla="*/ 161841 w 2225310"/>
                <a:gd name="connsiteY5" fmla="*/ 671639 h 2508531"/>
                <a:gd name="connsiteX6" fmla="*/ 267037 w 2225310"/>
                <a:gd name="connsiteY6" fmla="*/ 776835 h 2508531"/>
                <a:gd name="connsiteX7" fmla="*/ 558351 w 2225310"/>
                <a:gd name="connsiteY7" fmla="*/ 882032 h 2508531"/>
                <a:gd name="connsiteX8" fmla="*/ 817296 w 2225310"/>
                <a:gd name="connsiteY8" fmla="*/ 995320 h 2508531"/>
                <a:gd name="connsiteX9" fmla="*/ 865848 w 2225310"/>
                <a:gd name="connsiteY9" fmla="*/ 1092425 h 2508531"/>
                <a:gd name="connsiteX10" fmla="*/ 873940 w 2225310"/>
                <a:gd name="connsiteY10" fmla="*/ 1229989 h 2508531"/>
                <a:gd name="connsiteX11" fmla="*/ 1060057 w 2225310"/>
                <a:gd name="connsiteY11" fmla="*/ 1383738 h 2508531"/>
                <a:gd name="connsiteX12" fmla="*/ 1197621 w 2225310"/>
                <a:gd name="connsiteY12" fmla="*/ 1521302 h 2508531"/>
                <a:gd name="connsiteX13" fmla="*/ 1278542 w 2225310"/>
                <a:gd name="connsiteY13" fmla="*/ 1642683 h 2508531"/>
                <a:gd name="connsiteX14" fmla="*/ 1351370 w 2225310"/>
                <a:gd name="connsiteY14" fmla="*/ 1699327 h 2508531"/>
                <a:gd name="connsiteX15" fmla="*/ 1537487 w 2225310"/>
                <a:gd name="connsiteY15" fmla="*/ 1869260 h 2508531"/>
                <a:gd name="connsiteX16" fmla="*/ 1626499 w 2225310"/>
                <a:gd name="connsiteY16" fmla="*/ 1933996 h 2508531"/>
                <a:gd name="connsiteX17" fmla="*/ 1780248 w 2225310"/>
                <a:gd name="connsiteY17" fmla="*/ 2095837 h 2508531"/>
                <a:gd name="connsiteX18" fmla="*/ 2071561 w 2225310"/>
                <a:gd name="connsiteY18" fmla="*/ 2265770 h 2508531"/>
                <a:gd name="connsiteX19" fmla="*/ 2225310 w 2225310"/>
                <a:gd name="connsiteY19" fmla="*/ 2508531 h 2508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25310" h="2508531">
                  <a:moveTo>
                    <a:pt x="72829" y="0"/>
                  </a:moveTo>
                  <a:cubicBezTo>
                    <a:pt x="64546" y="5097"/>
                    <a:pt x="56644" y="24276"/>
                    <a:pt x="56644" y="24276"/>
                  </a:cubicBezTo>
                  <a:lnTo>
                    <a:pt x="0" y="258945"/>
                  </a:lnTo>
                  <a:lnTo>
                    <a:pt x="40460" y="445062"/>
                  </a:lnTo>
                  <a:lnTo>
                    <a:pt x="121381" y="542166"/>
                  </a:lnTo>
                  <a:lnTo>
                    <a:pt x="161841" y="671639"/>
                  </a:lnTo>
                  <a:lnTo>
                    <a:pt x="267037" y="776835"/>
                  </a:lnTo>
                  <a:lnTo>
                    <a:pt x="558351" y="882032"/>
                  </a:lnTo>
                  <a:lnTo>
                    <a:pt x="817296" y="995320"/>
                  </a:lnTo>
                  <a:lnTo>
                    <a:pt x="865848" y="1092425"/>
                  </a:lnTo>
                  <a:lnTo>
                    <a:pt x="873940" y="1229989"/>
                  </a:lnTo>
                  <a:lnTo>
                    <a:pt x="1060057" y="1383738"/>
                  </a:lnTo>
                  <a:lnTo>
                    <a:pt x="1197621" y="1521302"/>
                  </a:lnTo>
                  <a:lnTo>
                    <a:pt x="1278542" y="1642683"/>
                  </a:lnTo>
                  <a:lnTo>
                    <a:pt x="1351370" y="1699327"/>
                  </a:lnTo>
                  <a:lnTo>
                    <a:pt x="1537487" y="1869260"/>
                  </a:lnTo>
                  <a:lnTo>
                    <a:pt x="1626499" y="1933996"/>
                  </a:lnTo>
                  <a:lnTo>
                    <a:pt x="1780248" y="2095837"/>
                  </a:lnTo>
                  <a:lnTo>
                    <a:pt x="2071561" y="2265770"/>
                  </a:lnTo>
                  <a:lnTo>
                    <a:pt x="2225310" y="2508531"/>
                  </a:lnTo>
                </a:path>
              </a:pathLst>
            </a:cu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57" name="Oval 56"/>
            <p:cNvSpPr/>
            <p:nvPr/>
          </p:nvSpPr>
          <p:spPr>
            <a:xfrm>
              <a:off x="2306734" y="2577757"/>
              <a:ext cx="997526" cy="997526"/>
            </a:xfrm>
            <a:prstGeom prst="ellipse">
              <a:avLst/>
            </a:prstGeom>
            <a:noFill/>
            <a:ln w="38100">
              <a:solidFill>
                <a:srgbClr val="FF0000"/>
              </a:solid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grpSp>
      <p:sp>
        <p:nvSpPr>
          <p:cNvPr id="3" name="Rectangle 2"/>
          <p:cNvSpPr/>
          <p:nvPr/>
        </p:nvSpPr>
        <p:spPr>
          <a:xfrm>
            <a:off x="7145338" y="1185863"/>
            <a:ext cx="4519612" cy="43481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4" name="Freeform 3"/>
          <p:cNvSpPr/>
          <p:nvPr/>
        </p:nvSpPr>
        <p:spPr>
          <a:xfrm rot="5400000" flipH="1">
            <a:off x="8220075" y="-2135187"/>
            <a:ext cx="44450" cy="6559550"/>
          </a:xfrm>
          <a:custGeom>
            <a:avLst/>
            <a:gdLst>
              <a:gd name="connsiteX0" fmla="*/ 0 w 0"/>
              <a:gd name="connsiteY0" fmla="*/ 0 h 7056782"/>
              <a:gd name="connsiteX1" fmla="*/ 0 w 0"/>
              <a:gd name="connsiteY1" fmla="*/ 7056782 h 7056782"/>
            </a:gdLst>
            <a:ahLst/>
            <a:cxnLst>
              <a:cxn ang="0">
                <a:pos x="connsiteX0" y="connsiteY0"/>
              </a:cxn>
              <a:cxn ang="0">
                <a:pos x="connsiteX1" y="connsiteY1"/>
              </a:cxn>
            </a:cxnLst>
            <a:rect l="l" t="t" r="r" b="b"/>
            <a:pathLst>
              <a:path h="7056782">
                <a:moveTo>
                  <a:pt x="0" y="0"/>
                </a:moveTo>
                <a:lnTo>
                  <a:pt x="0" y="7056782"/>
                </a:lnTo>
              </a:path>
            </a:pathLst>
          </a:custGeom>
          <a:noFill/>
          <a:ln w="635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7" name="TextBox 6"/>
          <p:cNvSpPr txBox="1"/>
          <p:nvPr/>
        </p:nvSpPr>
        <p:spPr>
          <a:xfrm>
            <a:off x="7224713" y="1449388"/>
            <a:ext cx="4070350" cy="3724275"/>
          </a:xfrm>
          <a:prstGeom prst="rect">
            <a:avLst/>
          </a:prstGeom>
          <a:noFill/>
        </p:spPr>
        <p:txBody>
          <a:bodyPr>
            <a:spAutoFit/>
          </a:bodyPr>
          <a:lstStyle/>
          <a:p>
            <a:pPr fontAlgn="auto">
              <a:spcBef>
                <a:spcPts val="0"/>
              </a:spcBef>
              <a:spcAft>
                <a:spcPts val="0"/>
              </a:spcAft>
              <a:defRPr/>
            </a:pPr>
            <a:r>
              <a:rPr lang="en-IN" sz="2800" b="1" dirty="0">
                <a:solidFill>
                  <a:schemeClr val="accent6">
                    <a:lumMod val="75000"/>
                  </a:schemeClr>
                </a:solidFill>
                <a:latin typeface="Century" panose="02040604050505020304" pitchFamily="18" charset="0"/>
                <a:ea typeface="Adobe Ming Std L" pitchFamily="18" charset="-128"/>
                <a:cs typeface="Times New Roman" pitchFamily="18" charset="0"/>
              </a:rPr>
              <a:t>DMIC</a:t>
            </a:r>
            <a:r>
              <a:rPr lang="en-IN" dirty="0">
                <a:solidFill>
                  <a:schemeClr val="accent5">
                    <a:lumMod val="50000"/>
                  </a:schemeClr>
                </a:solidFill>
                <a:latin typeface="Century" panose="02040604050505020304" pitchFamily="18" charset="0"/>
                <a:ea typeface="Adobe Ming Std L" pitchFamily="18" charset="-128"/>
                <a:cs typeface="Times New Roman" pitchFamily="18" charset="0"/>
              </a:rPr>
              <a:t> is one of the biggest Infrastructure Projects in the country, developed as a Growth Corridor.</a:t>
            </a:r>
          </a:p>
          <a:p>
            <a:pPr fontAlgn="auto">
              <a:spcBef>
                <a:spcPts val="0"/>
              </a:spcBef>
              <a:spcAft>
                <a:spcPts val="0"/>
              </a:spcAft>
              <a:defRPr/>
            </a:pPr>
            <a:endParaRPr lang="en-IN" dirty="0">
              <a:solidFill>
                <a:schemeClr val="accent5">
                  <a:lumMod val="50000"/>
                </a:schemeClr>
              </a:solidFill>
              <a:latin typeface="Century" panose="02040604050505020304" pitchFamily="18" charset="0"/>
              <a:ea typeface="Adobe Ming Std L" pitchFamily="18" charset="-128"/>
              <a:cs typeface="Times New Roman" pitchFamily="18" charset="0"/>
            </a:endParaRPr>
          </a:p>
          <a:p>
            <a:pPr fontAlgn="auto">
              <a:spcBef>
                <a:spcPts val="0"/>
              </a:spcBef>
              <a:spcAft>
                <a:spcPts val="0"/>
              </a:spcAft>
              <a:defRPr/>
            </a:pPr>
            <a:r>
              <a:rPr lang="en-IN" dirty="0">
                <a:solidFill>
                  <a:schemeClr val="accent5">
                    <a:lumMod val="50000"/>
                  </a:schemeClr>
                </a:solidFill>
                <a:latin typeface="Century" panose="02040604050505020304" pitchFamily="18" charset="0"/>
                <a:ea typeface="Adobe Ming Std L" pitchFamily="18" charset="-128"/>
                <a:cs typeface="Times New Roman" pitchFamily="18" charset="0"/>
              </a:rPr>
              <a:t>More than </a:t>
            </a:r>
            <a:r>
              <a:rPr lang="en-IN" sz="2800" b="1" dirty="0">
                <a:solidFill>
                  <a:schemeClr val="accent6">
                    <a:lumMod val="75000"/>
                  </a:schemeClr>
                </a:solidFill>
                <a:latin typeface="Century" panose="02040604050505020304" pitchFamily="18" charset="0"/>
                <a:ea typeface="Adobe Ming Std L" pitchFamily="18" charset="-128"/>
                <a:cs typeface="Times New Roman" pitchFamily="18" charset="0"/>
              </a:rPr>
              <a:t>60% of </a:t>
            </a:r>
            <a:r>
              <a:rPr lang="en-IN" dirty="0">
                <a:solidFill>
                  <a:schemeClr val="accent5">
                    <a:lumMod val="50000"/>
                  </a:schemeClr>
                </a:solidFill>
                <a:latin typeface="Century" panose="02040604050505020304" pitchFamily="18" charset="0"/>
                <a:ea typeface="Adobe Ming Std L" pitchFamily="18" charset="-128"/>
                <a:cs typeface="Times New Roman" pitchFamily="18" charset="0"/>
              </a:rPr>
              <a:t>total Investment is likely to be in Gujarat</a:t>
            </a:r>
          </a:p>
          <a:p>
            <a:pPr fontAlgn="auto">
              <a:spcBef>
                <a:spcPts val="0"/>
              </a:spcBef>
              <a:spcAft>
                <a:spcPts val="0"/>
              </a:spcAft>
              <a:defRPr/>
            </a:pPr>
            <a:endParaRPr lang="en-IN" dirty="0">
              <a:solidFill>
                <a:schemeClr val="accent5">
                  <a:lumMod val="50000"/>
                </a:schemeClr>
              </a:solidFill>
              <a:latin typeface="Century" panose="02040604050505020304" pitchFamily="18" charset="0"/>
              <a:ea typeface="Adobe Ming Std L" pitchFamily="18" charset="-128"/>
              <a:cs typeface="Times New Roman" pitchFamily="18" charset="0"/>
            </a:endParaRPr>
          </a:p>
          <a:p>
            <a:pPr fontAlgn="auto">
              <a:spcBef>
                <a:spcPts val="0"/>
              </a:spcBef>
              <a:spcAft>
                <a:spcPts val="0"/>
              </a:spcAft>
              <a:defRPr/>
            </a:pPr>
            <a:endParaRPr lang="en-IN" sz="1600" dirty="0">
              <a:solidFill>
                <a:schemeClr val="accent5">
                  <a:lumMod val="50000"/>
                </a:schemeClr>
              </a:solidFill>
              <a:latin typeface="Century" panose="02040604050505020304" pitchFamily="18" charset="0"/>
              <a:ea typeface="Adobe Ming Std L" pitchFamily="18" charset="-128"/>
              <a:cs typeface="Times New Roman" pitchFamily="18" charset="0"/>
            </a:endParaRPr>
          </a:p>
          <a:p>
            <a:pPr fontAlgn="auto">
              <a:spcBef>
                <a:spcPts val="0"/>
              </a:spcBef>
              <a:spcAft>
                <a:spcPts val="0"/>
              </a:spcAft>
              <a:defRPr/>
            </a:pPr>
            <a:r>
              <a:rPr lang="en-IN" sz="1600" dirty="0">
                <a:solidFill>
                  <a:schemeClr val="accent5">
                    <a:lumMod val="50000"/>
                  </a:schemeClr>
                </a:solidFill>
                <a:latin typeface="Century" panose="02040604050505020304" pitchFamily="18" charset="0"/>
                <a:ea typeface="Adobe Ming Std L" pitchFamily="18" charset="-128"/>
                <a:cs typeface="Times New Roman" pitchFamily="18" charset="0"/>
              </a:rPr>
              <a:t>DMIC which is 50% funded by the Japan Government has an investment potential of </a:t>
            </a:r>
            <a:r>
              <a:rPr lang="en-IN" sz="2400" b="1" dirty="0">
                <a:solidFill>
                  <a:schemeClr val="accent6">
                    <a:lumMod val="75000"/>
                  </a:schemeClr>
                </a:solidFill>
                <a:latin typeface="Century" panose="02040604050505020304" pitchFamily="18" charset="0"/>
                <a:ea typeface="Adobe Ming Std L" pitchFamily="18" charset="-128"/>
                <a:cs typeface="Times New Roman" pitchFamily="18" charset="0"/>
              </a:rPr>
              <a:t>USD 90 Billion.</a:t>
            </a:r>
            <a:endParaRPr lang="en-IN" sz="2200" dirty="0">
              <a:solidFill>
                <a:schemeClr val="accent5">
                  <a:lumMod val="50000"/>
                </a:schemeClr>
              </a:solidFill>
              <a:latin typeface="Century" panose="02040604050505020304" pitchFamily="18" charset="0"/>
              <a:ea typeface="Adobe Ming Std L" pitchFamily="18" charset="-128"/>
              <a:cs typeface="Times New Roman" pitchFamily="18" charset="0"/>
            </a:endParaRPr>
          </a:p>
        </p:txBody>
      </p:sp>
      <p:grpSp>
        <p:nvGrpSpPr>
          <p:cNvPr id="34822" name="Group 7"/>
          <p:cNvGrpSpPr>
            <a:grpSpLocks/>
          </p:cNvGrpSpPr>
          <p:nvPr/>
        </p:nvGrpSpPr>
        <p:grpSpPr bwMode="auto">
          <a:xfrm>
            <a:off x="4891088" y="1185863"/>
            <a:ext cx="2244725" cy="2001837"/>
            <a:chOff x="614873" y="1977333"/>
            <a:chExt cx="1267946" cy="1206468"/>
          </a:xfrm>
        </p:grpSpPr>
        <p:sp>
          <p:nvSpPr>
            <p:cNvPr id="9" name="Oval 8"/>
            <p:cNvSpPr/>
            <p:nvPr/>
          </p:nvSpPr>
          <p:spPr>
            <a:xfrm>
              <a:off x="614873" y="1977333"/>
              <a:ext cx="1267946" cy="1206468"/>
            </a:xfrm>
            <a:prstGeom prst="ellipse">
              <a:avLst/>
            </a:prstGeom>
            <a:solidFill>
              <a:schemeClr val="bg1">
                <a:alpha val="77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4832" name="Group 9"/>
            <p:cNvGrpSpPr>
              <a:grpSpLocks/>
            </p:cNvGrpSpPr>
            <p:nvPr/>
          </p:nvGrpSpPr>
          <p:grpSpPr bwMode="auto">
            <a:xfrm>
              <a:off x="767372" y="2032587"/>
              <a:ext cx="1077131" cy="1131535"/>
              <a:chOff x="5188957" y="1447590"/>
              <a:chExt cx="1763438" cy="1852505"/>
            </a:xfrm>
          </p:grpSpPr>
          <p:sp>
            <p:nvSpPr>
              <p:cNvPr id="12" name="Freeform 11"/>
              <p:cNvSpPr/>
              <p:nvPr/>
            </p:nvSpPr>
            <p:spPr>
              <a:xfrm>
                <a:off x="5639554" y="1447980"/>
                <a:ext cx="1084895" cy="731491"/>
              </a:xfrm>
              <a:custGeom>
                <a:avLst/>
                <a:gdLst>
                  <a:gd name="connsiteX0" fmla="*/ 0 w 1085088"/>
                  <a:gd name="connsiteY0" fmla="*/ 0 h 731520"/>
                  <a:gd name="connsiteX1" fmla="*/ 60960 w 1085088"/>
                  <a:gd name="connsiteY1" fmla="*/ 12192 h 731520"/>
                  <a:gd name="connsiteX2" fmla="*/ 97536 w 1085088"/>
                  <a:gd name="connsiteY2" fmla="*/ 109728 h 731520"/>
                  <a:gd name="connsiteX3" fmla="*/ 121920 w 1085088"/>
                  <a:gd name="connsiteY3" fmla="*/ 146304 h 731520"/>
                  <a:gd name="connsiteX4" fmla="*/ 146304 w 1085088"/>
                  <a:gd name="connsiteY4" fmla="*/ 195072 h 731520"/>
                  <a:gd name="connsiteX5" fmla="*/ 170688 w 1085088"/>
                  <a:gd name="connsiteY5" fmla="*/ 268224 h 731520"/>
                  <a:gd name="connsiteX6" fmla="*/ 182880 w 1085088"/>
                  <a:gd name="connsiteY6" fmla="*/ 304800 h 731520"/>
                  <a:gd name="connsiteX7" fmla="*/ 426720 w 1085088"/>
                  <a:gd name="connsiteY7" fmla="*/ 316992 h 731520"/>
                  <a:gd name="connsiteX8" fmla="*/ 463296 w 1085088"/>
                  <a:gd name="connsiteY8" fmla="*/ 341376 h 731520"/>
                  <a:gd name="connsiteX9" fmla="*/ 658368 w 1085088"/>
                  <a:gd name="connsiteY9" fmla="*/ 377952 h 731520"/>
                  <a:gd name="connsiteX10" fmla="*/ 682752 w 1085088"/>
                  <a:gd name="connsiteY10" fmla="*/ 414528 h 731520"/>
                  <a:gd name="connsiteX11" fmla="*/ 694944 w 1085088"/>
                  <a:gd name="connsiteY11" fmla="*/ 451104 h 731520"/>
                  <a:gd name="connsiteX12" fmla="*/ 731520 w 1085088"/>
                  <a:gd name="connsiteY12" fmla="*/ 463296 h 731520"/>
                  <a:gd name="connsiteX13" fmla="*/ 755904 w 1085088"/>
                  <a:gd name="connsiteY13" fmla="*/ 512064 h 731520"/>
                  <a:gd name="connsiteX14" fmla="*/ 755904 w 1085088"/>
                  <a:gd name="connsiteY14" fmla="*/ 585216 h 731520"/>
                  <a:gd name="connsiteX15" fmla="*/ 792480 w 1085088"/>
                  <a:gd name="connsiteY15" fmla="*/ 597408 h 731520"/>
                  <a:gd name="connsiteX16" fmla="*/ 829056 w 1085088"/>
                  <a:gd name="connsiteY16" fmla="*/ 621792 h 731520"/>
                  <a:gd name="connsiteX17" fmla="*/ 938784 w 1085088"/>
                  <a:gd name="connsiteY17" fmla="*/ 719328 h 731520"/>
                  <a:gd name="connsiteX18" fmla="*/ 975360 w 1085088"/>
                  <a:gd name="connsiteY18" fmla="*/ 731520 h 731520"/>
                  <a:gd name="connsiteX19" fmla="*/ 1011936 w 1085088"/>
                  <a:gd name="connsiteY19" fmla="*/ 719328 h 731520"/>
                  <a:gd name="connsiteX20" fmla="*/ 975360 w 1085088"/>
                  <a:gd name="connsiteY20" fmla="*/ 646176 h 731520"/>
                  <a:gd name="connsiteX21" fmla="*/ 1060704 w 1085088"/>
                  <a:gd name="connsiteY21" fmla="*/ 414528 h 731520"/>
                  <a:gd name="connsiteX22" fmla="*/ 1085088 w 1085088"/>
                  <a:gd name="connsiteY22" fmla="*/ 316992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85088" h="731520">
                    <a:moveTo>
                      <a:pt x="0" y="0"/>
                    </a:moveTo>
                    <a:cubicBezTo>
                      <a:pt x="20320" y="4064"/>
                      <a:pt x="42968" y="1911"/>
                      <a:pt x="60960" y="12192"/>
                    </a:cubicBezTo>
                    <a:cubicBezTo>
                      <a:pt x="92802" y="30387"/>
                      <a:pt x="88180" y="84778"/>
                      <a:pt x="97536" y="109728"/>
                    </a:cubicBezTo>
                    <a:cubicBezTo>
                      <a:pt x="102681" y="123448"/>
                      <a:pt x="114650" y="133582"/>
                      <a:pt x="121920" y="146304"/>
                    </a:cubicBezTo>
                    <a:cubicBezTo>
                      <a:pt x="130937" y="162084"/>
                      <a:pt x="139554" y="178197"/>
                      <a:pt x="146304" y="195072"/>
                    </a:cubicBezTo>
                    <a:cubicBezTo>
                      <a:pt x="155850" y="218937"/>
                      <a:pt x="162560" y="243840"/>
                      <a:pt x="170688" y="268224"/>
                    </a:cubicBezTo>
                    <a:cubicBezTo>
                      <a:pt x="174752" y="280416"/>
                      <a:pt x="170045" y="304158"/>
                      <a:pt x="182880" y="304800"/>
                    </a:cubicBezTo>
                    <a:lnTo>
                      <a:pt x="426720" y="316992"/>
                    </a:lnTo>
                    <a:cubicBezTo>
                      <a:pt x="438912" y="325120"/>
                      <a:pt x="449906" y="335425"/>
                      <a:pt x="463296" y="341376"/>
                    </a:cubicBezTo>
                    <a:cubicBezTo>
                      <a:pt x="539098" y="375066"/>
                      <a:pt x="568231" y="368938"/>
                      <a:pt x="658368" y="377952"/>
                    </a:cubicBezTo>
                    <a:cubicBezTo>
                      <a:pt x="666496" y="390144"/>
                      <a:pt x="676199" y="401422"/>
                      <a:pt x="682752" y="414528"/>
                    </a:cubicBezTo>
                    <a:cubicBezTo>
                      <a:pt x="688499" y="426023"/>
                      <a:pt x="685857" y="442017"/>
                      <a:pt x="694944" y="451104"/>
                    </a:cubicBezTo>
                    <a:cubicBezTo>
                      <a:pt x="704031" y="460191"/>
                      <a:pt x="719328" y="459232"/>
                      <a:pt x="731520" y="463296"/>
                    </a:cubicBezTo>
                    <a:cubicBezTo>
                      <a:pt x="739648" y="479552"/>
                      <a:pt x="753334" y="494072"/>
                      <a:pt x="755904" y="512064"/>
                    </a:cubicBezTo>
                    <a:cubicBezTo>
                      <a:pt x="761323" y="549995"/>
                      <a:pt x="717973" y="547285"/>
                      <a:pt x="755904" y="585216"/>
                    </a:cubicBezTo>
                    <a:cubicBezTo>
                      <a:pt x="764991" y="594303"/>
                      <a:pt x="780985" y="591661"/>
                      <a:pt x="792480" y="597408"/>
                    </a:cubicBezTo>
                    <a:cubicBezTo>
                      <a:pt x="805586" y="603961"/>
                      <a:pt x="818104" y="612057"/>
                      <a:pt x="829056" y="621792"/>
                    </a:cubicBezTo>
                    <a:cubicBezTo>
                      <a:pt x="870600" y="658720"/>
                      <a:pt x="891349" y="695610"/>
                      <a:pt x="938784" y="719328"/>
                    </a:cubicBezTo>
                    <a:cubicBezTo>
                      <a:pt x="950279" y="725075"/>
                      <a:pt x="963168" y="727456"/>
                      <a:pt x="975360" y="731520"/>
                    </a:cubicBezTo>
                    <a:cubicBezTo>
                      <a:pt x="987552" y="727456"/>
                      <a:pt x="1006189" y="730823"/>
                      <a:pt x="1011936" y="719328"/>
                    </a:cubicBezTo>
                    <a:cubicBezTo>
                      <a:pt x="1019147" y="704906"/>
                      <a:pt x="979467" y="652336"/>
                      <a:pt x="975360" y="646176"/>
                    </a:cubicBezTo>
                    <a:cubicBezTo>
                      <a:pt x="1101538" y="562057"/>
                      <a:pt x="1041994" y="629695"/>
                      <a:pt x="1060704" y="414528"/>
                    </a:cubicBezTo>
                    <a:cubicBezTo>
                      <a:pt x="1069536" y="312959"/>
                      <a:pt x="1040610" y="316992"/>
                      <a:pt x="1085088" y="316992"/>
                    </a:cubicBezTo>
                  </a:path>
                </a:pathLst>
              </a:cu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Freeform 12"/>
              <p:cNvSpPr/>
              <p:nvPr/>
            </p:nvSpPr>
            <p:spPr>
              <a:xfrm>
                <a:off x="5188861" y="1728358"/>
                <a:ext cx="1048193" cy="1571062"/>
              </a:xfrm>
              <a:custGeom>
                <a:avLst/>
                <a:gdLst>
                  <a:gd name="connsiteX0" fmla="*/ 646176 w 1402090"/>
                  <a:gd name="connsiteY0" fmla="*/ 0 h 2816352"/>
                  <a:gd name="connsiteX1" fmla="*/ 609600 w 1402090"/>
                  <a:gd name="connsiteY1" fmla="*/ 60960 h 2816352"/>
                  <a:gd name="connsiteX2" fmla="*/ 621792 w 1402090"/>
                  <a:gd name="connsiteY2" fmla="*/ 97536 h 2816352"/>
                  <a:gd name="connsiteX3" fmla="*/ 536448 w 1402090"/>
                  <a:gd name="connsiteY3" fmla="*/ 146304 h 2816352"/>
                  <a:gd name="connsiteX4" fmla="*/ 512064 w 1402090"/>
                  <a:gd name="connsiteY4" fmla="*/ 97536 h 2816352"/>
                  <a:gd name="connsiteX5" fmla="*/ 475488 w 1402090"/>
                  <a:gd name="connsiteY5" fmla="*/ 73152 h 2816352"/>
                  <a:gd name="connsiteX6" fmla="*/ 402336 w 1402090"/>
                  <a:gd name="connsiteY6" fmla="*/ 121920 h 2816352"/>
                  <a:gd name="connsiteX7" fmla="*/ 353568 w 1402090"/>
                  <a:gd name="connsiteY7" fmla="*/ 146304 h 2816352"/>
                  <a:gd name="connsiteX8" fmla="*/ 280416 w 1402090"/>
                  <a:gd name="connsiteY8" fmla="*/ 109728 h 2816352"/>
                  <a:gd name="connsiteX9" fmla="*/ 243840 w 1402090"/>
                  <a:gd name="connsiteY9" fmla="*/ 97536 h 2816352"/>
                  <a:gd name="connsiteX10" fmla="*/ 85344 w 1402090"/>
                  <a:gd name="connsiteY10" fmla="*/ 134112 h 2816352"/>
                  <a:gd name="connsiteX11" fmla="*/ 73152 w 1402090"/>
                  <a:gd name="connsiteY11" fmla="*/ 219456 h 2816352"/>
                  <a:gd name="connsiteX12" fmla="*/ 0 w 1402090"/>
                  <a:gd name="connsiteY12" fmla="*/ 256032 h 2816352"/>
                  <a:gd name="connsiteX13" fmla="*/ 12192 w 1402090"/>
                  <a:gd name="connsiteY13" fmla="*/ 329184 h 2816352"/>
                  <a:gd name="connsiteX14" fmla="*/ 48768 w 1402090"/>
                  <a:gd name="connsiteY14" fmla="*/ 353568 h 2816352"/>
                  <a:gd name="connsiteX15" fmla="*/ 85344 w 1402090"/>
                  <a:gd name="connsiteY15" fmla="*/ 390144 h 2816352"/>
                  <a:gd name="connsiteX16" fmla="*/ 121920 w 1402090"/>
                  <a:gd name="connsiteY16" fmla="*/ 414528 h 2816352"/>
                  <a:gd name="connsiteX17" fmla="*/ 158496 w 1402090"/>
                  <a:gd name="connsiteY17" fmla="*/ 451104 h 2816352"/>
                  <a:gd name="connsiteX18" fmla="*/ 231648 w 1402090"/>
                  <a:gd name="connsiteY18" fmla="*/ 475488 h 2816352"/>
                  <a:gd name="connsiteX19" fmla="*/ 402336 w 1402090"/>
                  <a:gd name="connsiteY19" fmla="*/ 438912 h 2816352"/>
                  <a:gd name="connsiteX20" fmla="*/ 438912 w 1402090"/>
                  <a:gd name="connsiteY20" fmla="*/ 426720 h 2816352"/>
                  <a:gd name="connsiteX21" fmla="*/ 487680 w 1402090"/>
                  <a:gd name="connsiteY21" fmla="*/ 438912 h 2816352"/>
                  <a:gd name="connsiteX22" fmla="*/ 414528 w 1402090"/>
                  <a:gd name="connsiteY22" fmla="*/ 512064 h 2816352"/>
                  <a:gd name="connsiteX23" fmla="*/ 365760 w 1402090"/>
                  <a:gd name="connsiteY23" fmla="*/ 585216 h 2816352"/>
                  <a:gd name="connsiteX24" fmla="*/ 195072 w 1402090"/>
                  <a:gd name="connsiteY24" fmla="*/ 609600 h 2816352"/>
                  <a:gd name="connsiteX25" fmla="*/ 158496 w 1402090"/>
                  <a:gd name="connsiteY25" fmla="*/ 597408 h 2816352"/>
                  <a:gd name="connsiteX26" fmla="*/ 97536 w 1402090"/>
                  <a:gd name="connsiteY26" fmla="*/ 585216 h 2816352"/>
                  <a:gd name="connsiteX27" fmla="*/ 109728 w 1402090"/>
                  <a:gd name="connsiteY27" fmla="*/ 621792 h 2816352"/>
                  <a:gd name="connsiteX28" fmla="*/ 146304 w 1402090"/>
                  <a:gd name="connsiteY28" fmla="*/ 633984 h 2816352"/>
                  <a:gd name="connsiteX29" fmla="*/ 182880 w 1402090"/>
                  <a:gd name="connsiteY29" fmla="*/ 658368 h 2816352"/>
                  <a:gd name="connsiteX30" fmla="*/ 207264 w 1402090"/>
                  <a:gd name="connsiteY30" fmla="*/ 731520 h 2816352"/>
                  <a:gd name="connsiteX31" fmla="*/ 219456 w 1402090"/>
                  <a:gd name="connsiteY31" fmla="*/ 768096 h 2816352"/>
                  <a:gd name="connsiteX32" fmla="*/ 292608 w 1402090"/>
                  <a:gd name="connsiteY32" fmla="*/ 816864 h 2816352"/>
                  <a:gd name="connsiteX33" fmla="*/ 304800 w 1402090"/>
                  <a:gd name="connsiteY33" fmla="*/ 853440 h 2816352"/>
                  <a:gd name="connsiteX34" fmla="*/ 353568 w 1402090"/>
                  <a:gd name="connsiteY34" fmla="*/ 926592 h 2816352"/>
                  <a:gd name="connsiteX35" fmla="*/ 365760 w 1402090"/>
                  <a:gd name="connsiteY35" fmla="*/ 963168 h 2816352"/>
                  <a:gd name="connsiteX36" fmla="*/ 402336 w 1402090"/>
                  <a:gd name="connsiteY36" fmla="*/ 975360 h 2816352"/>
                  <a:gd name="connsiteX37" fmla="*/ 475488 w 1402090"/>
                  <a:gd name="connsiteY37" fmla="*/ 1024128 h 2816352"/>
                  <a:gd name="connsiteX38" fmla="*/ 548640 w 1402090"/>
                  <a:gd name="connsiteY38" fmla="*/ 1060704 h 2816352"/>
                  <a:gd name="connsiteX39" fmla="*/ 646176 w 1402090"/>
                  <a:gd name="connsiteY39" fmla="*/ 1048512 h 2816352"/>
                  <a:gd name="connsiteX40" fmla="*/ 694944 w 1402090"/>
                  <a:gd name="connsiteY40" fmla="*/ 1011936 h 2816352"/>
                  <a:gd name="connsiteX41" fmla="*/ 731520 w 1402090"/>
                  <a:gd name="connsiteY41" fmla="*/ 987552 h 2816352"/>
                  <a:gd name="connsiteX42" fmla="*/ 768096 w 1402090"/>
                  <a:gd name="connsiteY42" fmla="*/ 950976 h 2816352"/>
                  <a:gd name="connsiteX43" fmla="*/ 804672 w 1402090"/>
                  <a:gd name="connsiteY43" fmla="*/ 938784 h 2816352"/>
                  <a:gd name="connsiteX44" fmla="*/ 841248 w 1402090"/>
                  <a:gd name="connsiteY44" fmla="*/ 902208 h 2816352"/>
                  <a:gd name="connsiteX45" fmla="*/ 877824 w 1402090"/>
                  <a:gd name="connsiteY45" fmla="*/ 890016 h 2816352"/>
                  <a:gd name="connsiteX46" fmla="*/ 914400 w 1402090"/>
                  <a:gd name="connsiteY46" fmla="*/ 816864 h 2816352"/>
                  <a:gd name="connsiteX47" fmla="*/ 890016 w 1402090"/>
                  <a:gd name="connsiteY47" fmla="*/ 780288 h 2816352"/>
                  <a:gd name="connsiteX48" fmla="*/ 853440 w 1402090"/>
                  <a:gd name="connsiteY48" fmla="*/ 755904 h 2816352"/>
                  <a:gd name="connsiteX49" fmla="*/ 841248 w 1402090"/>
                  <a:gd name="connsiteY49" fmla="*/ 719328 h 2816352"/>
                  <a:gd name="connsiteX50" fmla="*/ 853440 w 1402090"/>
                  <a:gd name="connsiteY50" fmla="*/ 646176 h 2816352"/>
                  <a:gd name="connsiteX51" fmla="*/ 926592 w 1402090"/>
                  <a:gd name="connsiteY51" fmla="*/ 670560 h 2816352"/>
                  <a:gd name="connsiteX52" fmla="*/ 1048512 w 1402090"/>
                  <a:gd name="connsiteY52" fmla="*/ 682752 h 2816352"/>
                  <a:gd name="connsiteX53" fmla="*/ 963168 w 1402090"/>
                  <a:gd name="connsiteY53" fmla="*/ 768096 h 2816352"/>
                  <a:gd name="connsiteX54" fmla="*/ 975360 w 1402090"/>
                  <a:gd name="connsiteY54" fmla="*/ 816864 h 2816352"/>
                  <a:gd name="connsiteX55" fmla="*/ 999744 w 1402090"/>
                  <a:gd name="connsiteY55" fmla="*/ 853440 h 2816352"/>
                  <a:gd name="connsiteX56" fmla="*/ 975360 w 1402090"/>
                  <a:gd name="connsiteY56" fmla="*/ 890016 h 2816352"/>
                  <a:gd name="connsiteX57" fmla="*/ 963168 w 1402090"/>
                  <a:gd name="connsiteY57" fmla="*/ 926592 h 2816352"/>
                  <a:gd name="connsiteX58" fmla="*/ 999744 w 1402090"/>
                  <a:gd name="connsiteY58" fmla="*/ 963168 h 2816352"/>
                  <a:gd name="connsiteX59" fmla="*/ 1036320 w 1402090"/>
                  <a:gd name="connsiteY59" fmla="*/ 987552 h 2816352"/>
                  <a:gd name="connsiteX60" fmla="*/ 1048512 w 1402090"/>
                  <a:gd name="connsiteY60" fmla="*/ 1024128 h 2816352"/>
                  <a:gd name="connsiteX61" fmla="*/ 1024128 w 1402090"/>
                  <a:gd name="connsiteY61" fmla="*/ 1146048 h 2816352"/>
                  <a:gd name="connsiteX62" fmla="*/ 987552 w 1402090"/>
                  <a:gd name="connsiteY62" fmla="*/ 1182624 h 2816352"/>
                  <a:gd name="connsiteX63" fmla="*/ 987552 w 1402090"/>
                  <a:gd name="connsiteY63" fmla="*/ 1316736 h 2816352"/>
                  <a:gd name="connsiteX64" fmla="*/ 1036320 w 1402090"/>
                  <a:gd name="connsiteY64" fmla="*/ 1389888 h 2816352"/>
                  <a:gd name="connsiteX65" fmla="*/ 1036320 w 1402090"/>
                  <a:gd name="connsiteY65" fmla="*/ 1719072 h 2816352"/>
                  <a:gd name="connsiteX66" fmla="*/ 1072896 w 1402090"/>
                  <a:gd name="connsiteY66" fmla="*/ 1828800 h 2816352"/>
                  <a:gd name="connsiteX67" fmla="*/ 1085088 w 1402090"/>
                  <a:gd name="connsiteY67" fmla="*/ 1865376 h 2816352"/>
                  <a:gd name="connsiteX68" fmla="*/ 1097280 w 1402090"/>
                  <a:gd name="connsiteY68" fmla="*/ 2036064 h 2816352"/>
                  <a:gd name="connsiteX69" fmla="*/ 1109472 w 1402090"/>
                  <a:gd name="connsiteY69" fmla="*/ 2097024 h 2816352"/>
                  <a:gd name="connsiteX70" fmla="*/ 1121664 w 1402090"/>
                  <a:gd name="connsiteY70" fmla="*/ 2267712 h 2816352"/>
                  <a:gd name="connsiteX71" fmla="*/ 1158240 w 1402090"/>
                  <a:gd name="connsiteY71" fmla="*/ 2304288 h 2816352"/>
                  <a:gd name="connsiteX72" fmla="*/ 1194816 w 1402090"/>
                  <a:gd name="connsiteY72" fmla="*/ 2377440 h 2816352"/>
                  <a:gd name="connsiteX73" fmla="*/ 1267968 w 1402090"/>
                  <a:gd name="connsiteY73" fmla="*/ 2523744 h 2816352"/>
                  <a:gd name="connsiteX74" fmla="*/ 1280160 w 1402090"/>
                  <a:gd name="connsiteY74" fmla="*/ 2560320 h 2816352"/>
                  <a:gd name="connsiteX75" fmla="*/ 1292352 w 1402090"/>
                  <a:gd name="connsiteY75" fmla="*/ 2596896 h 2816352"/>
                  <a:gd name="connsiteX76" fmla="*/ 1365504 w 1402090"/>
                  <a:gd name="connsiteY76" fmla="*/ 2645664 h 2816352"/>
                  <a:gd name="connsiteX77" fmla="*/ 1377696 w 1402090"/>
                  <a:gd name="connsiteY77" fmla="*/ 2731008 h 2816352"/>
                  <a:gd name="connsiteX78" fmla="*/ 1402080 w 1402090"/>
                  <a:gd name="connsiteY78" fmla="*/ 2816352 h 2816352"/>
                  <a:gd name="connsiteX0" fmla="*/ 646176 w 1402080"/>
                  <a:gd name="connsiteY0" fmla="*/ 0 h 2816352"/>
                  <a:gd name="connsiteX1" fmla="*/ 609600 w 1402080"/>
                  <a:gd name="connsiteY1" fmla="*/ 60960 h 2816352"/>
                  <a:gd name="connsiteX2" fmla="*/ 621792 w 1402080"/>
                  <a:gd name="connsiteY2" fmla="*/ 97536 h 2816352"/>
                  <a:gd name="connsiteX3" fmla="*/ 536448 w 1402080"/>
                  <a:gd name="connsiteY3" fmla="*/ 146304 h 2816352"/>
                  <a:gd name="connsiteX4" fmla="*/ 512064 w 1402080"/>
                  <a:gd name="connsiteY4" fmla="*/ 97536 h 2816352"/>
                  <a:gd name="connsiteX5" fmla="*/ 475488 w 1402080"/>
                  <a:gd name="connsiteY5" fmla="*/ 73152 h 2816352"/>
                  <a:gd name="connsiteX6" fmla="*/ 402336 w 1402080"/>
                  <a:gd name="connsiteY6" fmla="*/ 121920 h 2816352"/>
                  <a:gd name="connsiteX7" fmla="*/ 353568 w 1402080"/>
                  <a:gd name="connsiteY7" fmla="*/ 146304 h 2816352"/>
                  <a:gd name="connsiteX8" fmla="*/ 280416 w 1402080"/>
                  <a:gd name="connsiteY8" fmla="*/ 109728 h 2816352"/>
                  <a:gd name="connsiteX9" fmla="*/ 243840 w 1402080"/>
                  <a:gd name="connsiteY9" fmla="*/ 97536 h 2816352"/>
                  <a:gd name="connsiteX10" fmla="*/ 85344 w 1402080"/>
                  <a:gd name="connsiteY10" fmla="*/ 134112 h 2816352"/>
                  <a:gd name="connsiteX11" fmla="*/ 73152 w 1402080"/>
                  <a:gd name="connsiteY11" fmla="*/ 219456 h 2816352"/>
                  <a:gd name="connsiteX12" fmla="*/ 0 w 1402080"/>
                  <a:gd name="connsiteY12" fmla="*/ 256032 h 2816352"/>
                  <a:gd name="connsiteX13" fmla="*/ 12192 w 1402080"/>
                  <a:gd name="connsiteY13" fmla="*/ 329184 h 2816352"/>
                  <a:gd name="connsiteX14" fmla="*/ 48768 w 1402080"/>
                  <a:gd name="connsiteY14" fmla="*/ 353568 h 2816352"/>
                  <a:gd name="connsiteX15" fmla="*/ 85344 w 1402080"/>
                  <a:gd name="connsiteY15" fmla="*/ 390144 h 2816352"/>
                  <a:gd name="connsiteX16" fmla="*/ 121920 w 1402080"/>
                  <a:gd name="connsiteY16" fmla="*/ 414528 h 2816352"/>
                  <a:gd name="connsiteX17" fmla="*/ 158496 w 1402080"/>
                  <a:gd name="connsiteY17" fmla="*/ 451104 h 2816352"/>
                  <a:gd name="connsiteX18" fmla="*/ 231648 w 1402080"/>
                  <a:gd name="connsiteY18" fmla="*/ 475488 h 2816352"/>
                  <a:gd name="connsiteX19" fmla="*/ 402336 w 1402080"/>
                  <a:gd name="connsiteY19" fmla="*/ 438912 h 2816352"/>
                  <a:gd name="connsiteX20" fmla="*/ 438912 w 1402080"/>
                  <a:gd name="connsiteY20" fmla="*/ 426720 h 2816352"/>
                  <a:gd name="connsiteX21" fmla="*/ 487680 w 1402080"/>
                  <a:gd name="connsiteY21" fmla="*/ 438912 h 2816352"/>
                  <a:gd name="connsiteX22" fmla="*/ 414528 w 1402080"/>
                  <a:gd name="connsiteY22" fmla="*/ 512064 h 2816352"/>
                  <a:gd name="connsiteX23" fmla="*/ 365760 w 1402080"/>
                  <a:gd name="connsiteY23" fmla="*/ 585216 h 2816352"/>
                  <a:gd name="connsiteX24" fmla="*/ 195072 w 1402080"/>
                  <a:gd name="connsiteY24" fmla="*/ 609600 h 2816352"/>
                  <a:gd name="connsiteX25" fmla="*/ 158496 w 1402080"/>
                  <a:gd name="connsiteY25" fmla="*/ 597408 h 2816352"/>
                  <a:gd name="connsiteX26" fmla="*/ 97536 w 1402080"/>
                  <a:gd name="connsiteY26" fmla="*/ 585216 h 2816352"/>
                  <a:gd name="connsiteX27" fmla="*/ 109728 w 1402080"/>
                  <a:gd name="connsiteY27" fmla="*/ 621792 h 2816352"/>
                  <a:gd name="connsiteX28" fmla="*/ 146304 w 1402080"/>
                  <a:gd name="connsiteY28" fmla="*/ 633984 h 2816352"/>
                  <a:gd name="connsiteX29" fmla="*/ 182880 w 1402080"/>
                  <a:gd name="connsiteY29" fmla="*/ 658368 h 2816352"/>
                  <a:gd name="connsiteX30" fmla="*/ 207264 w 1402080"/>
                  <a:gd name="connsiteY30" fmla="*/ 731520 h 2816352"/>
                  <a:gd name="connsiteX31" fmla="*/ 219456 w 1402080"/>
                  <a:gd name="connsiteY31" fmla="*/ 768096 h 2816352"/>
                  <a:gd name="connsiteX32" fmla="*/ 292608 w 1402080"/>
                  <a:gd name="connsiteY32" fmla="*/ 816864 h 2816352"/>
                  <a:gd name="connsiteX33" fmla="*/ 304800 w 1402080"/>
                  <a:gd name="connsiteY33" fmla="*/ 853440 h 2816352"/>
                  <a:gd name="connsiteX34" fmla="*/ 353568 w 1402080"/>
                  <a:gd name="connsiteY34" fmla="*/ 926592 h 2816352"/>
                  <a:gd name="connsiteX35" fmla="*/ 365760 w 1402080"/>
                  <a:gd name="connsiteY35" fmla="*/ 963168 h 2816352"/>
                  <a:gd name="connsiteX36" fmla="*/ 402336 w 1402080"/>
                  <a:gd name="connsiteY36" fmla="*/ 975360 h 2816352"/>
                  <a:gd name="connsiteX37" fmla="*/ 475488 w 1402080"/>
                  <a:gd name="connsiteY37" fmla="*/ 1024128 h 2816352"/>
                  <a:gd name="connsiteX38" fmla="*/ 548640 w 1402080"/>
                  <a:gd name="connsiteY38" fmla="*/ 1060704 h 2816352"/>
                  <a:gd name="connsiteX39" fmla="*/ 646176 w 1402080"/>
                  <a:gd name="connsiteY39" fmla="*/ 1048512 h 2816352"/>
                  <a:gd name="connsiteX40" fmla="*/ 694944 w 1402080"/>
                  <a:gd name="connsiteY40" fmla="*/ 1011936 h 2816352"/>
                  <a:gd name="connsiteX41" fmla="*/ 731520 w 1402080"/>
                  <a:gd name="connsiteY41" fmla="*/ 987552 h 2816352"/>
                  <a:gd name="connsiteX42" fmla="*/ 768096 w 1402080"/>
                  <a:gd name="connsiteY42" fmla="*/ 950976 h 2816352"/>
                  <a:gd name="connsiteX43" fmla="*/ 804672 w 1402080"/>
                  <a:gd name="connsiteY43" fmla="*/ 938784 h 2816352"/>
                  <a:gd name="connsiteX44" fmla="*/ 841248 w 1402080"/>
                  <a:gd name="connsiteY44" fmla="*/ 902208 h 2816352"/>
                  <a:gd name="connsiteX45" fmla="*/ 877824 w 1402080"/>
                  <a:gd name="connsiteY45" fmla="*/ 890016 h 2816352"/>
                  <a:gd name="connsiteX46" fmla="*/ 914400 w 1402080"/>
                  <a:gd name="connsiteY46" fmla="*/ 816864 h 2816352"/>
                  <a:gd name="connsiteX47" fmla="*/ 890016 w 1402080"/>
                  <a:gd name="connsiteY47" fmla="*/ 780288 h 2816352"/>
                  <a:gd name="connsiteX48" fmla="*/ 853440 w 1402080"/>
                  <a:gd name="connsiteY48" fmla="*/ 755904 h 2816352"/>
                  <a:gd name="connsiteX49" fmla="*/ 841248 w 1402080"/>
                  <a:gd name="connsiteY49" fmla="*/ 719328 h 2816352"/>
                  <a:gd name="connsiteX50" fmla="*/ 853440 w 1402080"/>
                  <a:gd name="connsiteY50" fmla="*/ 646176 h 2816352"/>
                  <a:gd name="connsiteX51" fmla="*/ 926592 w 1402080"/>
                  <a:gd name="connsiteY51" fmla="*/ 670560 h 2816352"/>
                  <a:gd name="connsiteX52" fmla="*/ 1048512 w 1402080"/>
                  <a:gd name="connsiteY52" fmla="*/ 682752 h 2816352"/>
                  <a:gd name="connsiteX53" fmla="*/ 963168 w 1402080"/>
                  <a:gd name="connsiteY53" fmla="*/ 768096 h 2816352"/>
                  <a:gd name="connsiteX54" fmla="*/ 975360 w 1402080"/>
                  <a:gd name="connsiteY54" fmla="*/ 816864 h 2816352"/>
                  <a:gd name="connsiteX55" fmla="*/ 999744 w 1402080"/>
                  <a:gd name="connsiteY55" fmla="*/ 853440 h 2816352"/>
                  <a:gd name="connsiteX56" fmla="*/ 975360 w 1402080"/>
                  <a:gd name="connsiteY56" fmla="*/ 890016 h 2816352"/>
                  <a:gd name="connsiteX57" fmla="*/ 963168 w 1402080"/>
                  <a:gd name="connsiteY57" fmla="*/ 926592 h 2816352"/>
                  <a:gd name="connsiteX58" fmla="*/ 999744 w 1402080"/>
                  <a:gd name="connsiteY58" fmla="*/ 963168 h 2816352"/>
                  <a:gd name="connsiteX59" fmla="*/ 1036320 w 1402080"/>
                  <a:gd name="connsiteY59" fmla="*/ 987552 h 2816352"/>
                  <a:gd name="connsiteX60" fmla="*/ 1048512 w 1402080"/>
                  <a:gd name="connsiteY60" fmla="*/ 1024128 h 2816352"/>
                  <a:gd name="connsiteX61" fmla="*/ 1024128 w 1402080"/>
                  <a:gd name="connsiteY61" fmla="*/ 1146048 h 2816352"/>
                  <a:gd name="connsiteX62" fmla="*/ 987552 w 1402080"/>
                  <a:gd name="connsiteY62" fmla="*/ 1182624 h 2816352"/>
                  <a:gd name="connsiteX63" fmla="*/ 987552 w 1402080"/>
                  <a:gd name="connsiteY63" fmla="*/ 1316736 h 2816352"/>
                  <a:gd name="connsiteX64" fmla="*/ 1036320 w 1402080"/>
                  <a:gd name="connsiteY64" fmla="*/ 1389888 h 2816352"/>
                  <a:gd name="connsiteX65" fmla="*/ 1036320 w 1402080"/>
                  <a:gd name="connsiteY65" fmla="*/ 1719072 h 2816352"/>
                  <a:gd name="connsiteX66" fmla="*/ 1072896 w 1402080"/>
                  <a:gd name="connsiteY66" fmla="*/ 1828800 h 2816352"/>
                  <a:gd name="connsiteX67" fmla="*/ 1085088 w 1402080"/>
                  <a:gd name="connsiteY67" fmla="*/ 1865376 h 2816352"/>
                  <a:gd name="connsiteX68" fmla="*/ 1097280 w 1402080"/>
                  <a:gd name="connsiteY68" fmla="*/ 2036064 h 2816352"/>
                  <a:gd name="connsiteX69" fmla="*/ 1109472 w 1402080"/>
                  <a:gd name="connsiteY69" fmla="*/ 2097024 h 2816352"/>
                  <a:gd name="connsiteX70" fmla="*/ 1121664 w 1402080"/>
                  <a:gd name="connsiteY70" fmla="*/ 2267712 h 2816352"/>
                  <a:gd name="connsiteX71" fmla="*/ 1158240 w 1402080"/>
                  <a:gd name="connsiteY71" fmla="*/ 2304288 h 2816352"/>
                  <a:gd name="connsiteX72" fmla="*/ 1194816 w 1402080"/>
                  <a:gd name="connsiteY72" fmla="*/ 2377440 h 2816352"/>
                  <a:gd name="connsiteX73" fmla="*/ 1267968 w 1402080"/>
                  <a:gd name="connsiteY73" fmla="*/ 2523744 h 2816352"/>
                  <a:gd name="connsiteX74" fmla="*/ 1280160 w 1402080"/>
                  <a:gd name="connsiteY74" fmla="*/ 2560320 h 2816352"/>
                  <a:gd name="connsiteX75" fmla="*/ 1292352 w 1402080"/>
                  <a:gd name="connsiteY75" fmla="*/ 2596896 h 2816352"/>
                  <a:gd name="connsiteX76" fmla="*/ 1365504 w 1402080"/>
                  <a:gd name="connsiteY76" fmla="*/ 2645664 h 2816352"/>
                  <a:gd name="connsiteX77" fmla="*/ 1402080 w 1402080"/>
                  <a:gd name="connsiteY77" fmla="*/ 2816352 h 2816352"/>
                  <a:gd name="connsiteX0" fmla="*/ 646176 w 1365504"/>
                  <a:gd name="connsiteY0" fmla="*/ 0 h 2645663"/>
                  <a:gd name="connsiteX1" fmla="*/ 609600 w 1365504"/>
                  <a:gd name="connsiteY1" fmla="*/ 60960 h 2645663"/>
                  <a:gd name="connsiteX2" fmla="*/ 621792 w 1365504"/>
                  <a:gd name="connsiteY2" fmla="*/ 97536 h 2645663"/>
                  <a:gd name="connsiteX3" fmla="*/ 536448 w 1365504"/>
                  <a:gd name="connsiteY3" fmla="*/ 146304 h 2645663"/>
                  <a:gd name="connsiteX4" fmla="*/ 512064 w 1365504"/>
                  <a:gd name="connsiteY4" fmla="*/ 97536 h 2645663"/>
                  <a:gd name="connsiteX5" fmla="*/ 475488 w 1365504"/>
                  <a:gd name="connsiteY5" fmla="*/ 73152 h 2645663"/>
                  <a:gd name="connsiteX6" fmla="*/ 402336 w 1365504"/>
                  <a:gd name="connsiteY6" fmla="*/ 121920 h 2645663"/>
                  <a:gd name="connsiteX7" fmla="*/ 353568 w 1365504"/>
                  <a:gd name="connsiteY7" fmla="*/ 146304 h 2645663"/>
                  <a:gd name="connsiteX8" fmla="*/ 280416 w 1365504"/>
                  <a:gd name="connsiteY8" fmla="*/ 109728 h 2645663"/>
                  <a:gd name="connsiteX9" fmla="*/ 243840 w 1365504"/>
                  <a:gd name="connsiteY9" fmla="*/ 97536 h 2645663"/>
                  <a:gd name="connsiteX10" fmla="*/ 85344 w 1365504"/>
                  <a:gd name="connsiteY10" fmla="*/ 134112 h 2645663"/>
                  <a:gd name="connsiteX11" fmla="*/ 73152 w 1365504"/>
                  <a:gd name="connsiteY11" fmla="*/ 219456 h 2645663"/>
                  <a:gd name="connsiteX12" fmla="*/ 0 w 1365504"/>
                  <a:gd name="connsiteY12" fmla="*/ 256032 h 2645663"/>
                  <a:gd name="connsiteX13" fmla="*/ 12192 w 1365504"/>
                  <a:gd name="connsiteY13" fmla="*/ 329184 h 2645663"/>
                  <a:gd name="connsiteX14" fmla="*/ 48768 w 1365504"/>
                  <a:gd name="connsiteY14" fmla="*/ 353568 h 2645663"/>
                  <a:gd name="connsiteX15" fmla="*/ 85344 w 1365504"/>
                  <a:gd name="connsiteY15" fmla="*/ 390144 h 2645663"/>
                  <a:gd name="connsiteX16" fmla="*/ 121920 w 1365504"/>
                  <a:gd name="connsiteY16" fmla="*/ 414528 h 2645663"/>
                  <a:gd name="connsiteX17" fmla="*/ 158496 w 1365504"/>
                  <a:gd name="connsiteY17" fmla="*/ 451104 h 2645663"/>
                  <a:gd name="connsiteX18" fmla="*/ 231648 w 1365504"/>
                  <a:gd name="connsiteY18" fmla="*/ 475488 h 2645663"/>
                  <a:gd name="connsiteX19" fmla="*/ 402336 w 1365504"/>
                  <a:gd name="connsiteY19" fmla="*/ 438912 h 2645663"/>
                  <a:gd name="connsiteX20" fmla="*/ 438912 w 1365504"/>
                  <a:gd name="connsiteY20" fmla="*/ 426720 h 2645663"/>
                  <a:gd name="connsiteX21" fmla="*/ 487680 w 1365504"/>
                  <a:gd name="connsiteY21" fmla="*/ 438912 h 2645663"/>
                  <a:gd name="connsiteX22" fmla="*/ 414528 w 1365504"/>
                  <a:gd name="connsiteY22" fmla="*/ 512064 h 2645663"/>
                  <a:gd name="connsiteX23" fmla="*/ 365760 w 1365504"/>
                  <a:gd name="connsiteY23" fmla="*/ 585216 h 2645663"/>
                  <a:gd name="connsiteX24" fmla="*/ 195072 w 1365504"/>
                  <a:gd name="connsiteY24" fmla="*/ 609600 h 2645663"/>
                  <a:gd name="connsiteX25" fmla="*/ 158496 w 1365504"/>
                  <a:gd name="connsiteY25" fmla="*/ 597408 h 2645663"/>
                  <a:gd name="connsiteX26" fmla="*/ 97536 w 1365504"/>
                  <a:gd name="connsiteY26" fmla="*/ 585216 h 2645663"/>
                  <a:gd name="connsiteX27" fmla="*/ 109728 w 1365504"/>
                  <a:gd name="connsiteY27" fmla="*/ 621792 h 2645663"/>
                  <a:gd name="connsiteX28" fmla="*/ 146304 w 1365504"/>
                  <a:gd name="connsiteY28" fmla="*/ 633984 h 2645663"/>
                  <a:gd name="connsiteX29" fmla="*/ 182880 w 1365504"/>
                  <a:gd name="connsiteY29" fmla="*/ 658368 h 2645663"/>
                  <a:gd name="connsiteX30" fmla="*/ 207264 w 1365504"/>
                  <a:gd name="connsiteY30" fmla="*/ 731520 h 2645663"/>
                  <a:gd name="connsiteX31" fmla="*/ 219456 w 1365504"/>
                  <a:gd name="connsiteY31" fmla="*/ 768096 h 2645663"/>
                  <a:gd name="connsiteX32" fmla="*/ 292608 w 1365504"/>
                  <a:gd name="connsiteY32" fmla="*/ 816864 h 2645663"/>
                  <a:gd name="connsiteX33" fmla="*/ 304800 w 1365504"/>
                  <a:gd name="connsiteY33" fmla="*/ 853440 h 2645663"/>
                  <a:gd name="connsiteX34" fmla="*/ 353568 w 1365504"/>
                  <a:gd name="connsiteY34" fmla="*/ 926592 h 2645663"/>
                  <a:gd name="connsiteX35" fmla="*/ 365760 w 1365504"/>
                  <a:gd name="connsiteY35" fmla="*/ 963168 h 2645663"/>
                  <a:gd name="connsiteX36" fmla="*/ 402336 w 1365504"/>
                  <a:gd name="connsiteY36" fmla="*/ 975360 h 2645663"/>
                  <a:gd name="connsiteX37" fmla="*/ 475488 w 1365504"/>
                  <a:gd name="connsiteY37" fmla="*/ 1024128 h 2645663"/>
                  <a:gd name="connsiteX38" fmla="*/ 548640 w 1365504"/>
                  <a:gd name="connsiteY38" fmla="*/ 1060704 h 2645663"/>
                  <a:gd name="connsiteX39" fmla="*/ 646176 w 1365504"/>
                  <a:gd name="connsiteY39" fmla="*/ 1048512 h 2645663"/>
                  <a:gd name="connsiteX40" fmla="*/ 694944 w 1365504"/>
                  <a:gd name="connsiteY40" fmla="*/ 1011936 h 2645663"/>
                  <a:gd name="connsiteX41" fmla="*/ 731520 w 1365504"/>
                  <a:gd name="connsiteY41" fmla="*/ 987552 h 2645663"/>
                  <a:gd name="connsiteX42" fmla="*/ 768096 w 1365504"/>
                  <a:gd name="connsiteY42" fmla="*/ 950976 h 2645663"/>
                  <a:gd name="connsiteX43" fmla="*/ 804672 w 1365504"/>
                  <a:gd name="connsiteY43" fmla="*/ 938784 h 2645663"/>
                  <a:gd name="connsiteX44" fmla="*/ 841248 w 1365504"/>
                  <a:gd name="connsiteY44" fmla="*/ 902208 h 2645663"/>
                  <a:gd name="connsiteX45" fmla="*/ 877824 w 1365504"/>
                  <a:gd name="connsiteY45" fmla="*/ 890016 h 2645663"/>
                  <a:gd name="connsiteX46" fmla="*/ 914400 w 1365504"/>
                  <a:gd name="connsiteY46" fmla="*/ 816864 h 2645663"/>
                  <a:gd name="connsiteX47" fmla="*/ 890016 w 1365504"/>
                  <a:gd name="connsiteY47" fmla="*/ 780288 h 2645663"/>
                  <a:gd name="connsiteX48" fmla="*/ 853440 w 1365504"/>
                  <a:gd name="connsiteY48" fmla="*/ 755904 h 2645663"/>
                  <a:gd name="connsiteX49" fmla="*/ 841248 w 1365504"/>
                  <a:gd name="connsiteY49" fmla="*/ 719328 h 2645663"/>
                  <a:gd name="connsiteX50" fmla="*/ 853440 w 1365504"/>
                  <a:gd name="connsiteY50" fmla="*/ 646176 h 2645663"/>
                  <a:gd name="connsiteX51" fmla="*/ 926592 w 1365504"/>
                  <a:gd name="connsiteY51" fmla="*/ 670560 h 2645663"/>
                  <a:gd name="connsiteX52" fmla="*/ 1048512 w 1365504"/>
                  <a:gd name="connsiteY52" fmla="*/ 682752 h 2645663"/>
                  <a:gd name="connsiteX53" fmla="*/ 963168 w 1365504"/>
                  <a:gd name="connsiteY53" fmla="*/ 768096 h 2645663"/>
                  <a:gd name="connsiteX54" fmla="*/ 975360 w 1365504"/>
                  <a:gd name="connsiteY54" fmla="*/ 816864 h 2645663"/>
                  <a:gd name="connsiteX55" fmla="*/ 999744 w 1365504"/>
                  <a:gd name="connsiteY55" fmla="*/ 853440 h 2645663"/>
                  <a:gd name="connsiteX56" fmla="*/ 975360 w 1365504"/>
                  <a:gd name="connsiteY56" fmla="*/ 890016 h 2645663"/>
                  <a:gd name="connsiteX57" fmla="*/ 963168 w 1365504"/>
                  <a:gd name="connsiteY57" fmla="*/ 926592 h 2645663"/>
                  <a:gd name="connsiteX58" fmla="*/ 999744 w 1365504"/>
                  <a:gd name="connsiteY58" fmla="*/ 963168 h 2645663"/>
                  <a:gd name="connsiteX59" fmla="*/ 1036320 w 1365504"/>
                  <a:gd name="connsiteY59" fmla="*/ 987552 h 2645663"/>
                  <a:gd name="connsiteX60" fmla="*/ 1048512 w 1365504"/>
                  <a:gd name="connsiteY60" fmla="*/ 1024128 h 2645663"/>
                  <a:gd name="connsiteX61" fmla="*/ 1024128 w 1365504"/>
                  <a:gd name="connsiteY61" fmla="*/ 1146048 h 2645663"/>
                  <a:gd name="connsiteX62" fmla="*/ 987552 w 1365504"/>
                  <a:gd name="connsiteY62" fmla="*/ 1182624 h 2645663"/>
                  <a:gd name="connsiteX63" fmla="*/ 987552 w 1365504"/>
                  <a:gd name="connsiteY63" fmla="*/ 1316736 h 2645663"/>
                  <a:gd name="connsiteX64" fmla="*/ 1036320 w 1365504"/>
                  <a:gd name="connsiteY64" fmla="*/ 1389888 h 2645663"/>
                  <a:gd name="connsiteX65" fmla="*/ 1036320 w 1365504"/>
                  <a:gd name="connsiteY65" fmla="*/ 1719072 h 2645663"/>
                  <a:gd name="connsiteX66" fmla="*/ 1072896 w 1365504"/>
                  <a:gd name="connsiteY66" fmla="*/ 1828800 h 2645663"/>
                  <a:gd name="connsiteX67" fmla="*/ 1085088 w 1365504"/>
                  <a:gd name="connsiteY67" fmla="*/ 1865376 h 2645663"/>
                  <a:gd name="connsiteX68" fmla="*/ 1097280 w 1365504"/>
                  <a:gd name="connsiteY68" fmla="*/ 2036064 h 2645663"/>
                  <a:gd name="connsiteX69" fmla="*/ 1109472 w 1365504"/>
                  <a:gd name="connsiteY69" fmla="*/ 2097024 h 2645663"/>
                  <a:gd name="connsiteX70" fmla="*/ 1121664 w 1365504"/>
                  <a:gd name="connsiteY70" fmla="*/ 2267712 h 2645663"/>
                  <a:gd name="connsiteX71" fmla="*/ 1158240 w 1365504"/>
                  <a:gd name="connsiteY71" fmla="*/ 2304288 h 2645663"/>
                  <a:gd name="connsiteX72" fmla="*/ 1194816 w 1365504"/>
                  <a:gd name="connsiteY72" fmla="*/ 2377440 h 2645663"/>
                  <a:gd name="connsiteX73" fmla="*/ 1267968 w 1365504"/>
                  <a:gd name="connsiteY73" fmla="*/ 2523744 h 2645663"/>
                  <a:gd name="connsiteX74" fmla="*/ 1280160 w 1365504"/>
                  <a:gd name="connsiteY74" fmla="*/ 2560320 h 2645663"/>
                  <a:gd name="connsiteX75" fmla="*/ 1292352 w 1365504"/>
                  <a:gd name="connsiteY75" fmla="*/ 2596896 h 2645663"/>
                  <a:gd name="connsiteX76" fmla="*/ 1365504 w 1365504"/>
                  <a:gd name="connsiteY76" fmla="*/ 2645664 h 2645663"/>
                  <a:gd name="connsiteX0" fmla="*/ 646176 w 1292352"/>
                  <a:gd name="connsiteY0" fmla="*/ 0 h 2596895"/>
                  <a:gd name="connsiteX1" fmla="*/ 609600 w 1292352"/>
                  <a:gd name="connsiteY1" fmla="*/ 60960 h 2596895"/>
                  <a:gd name="connsiteX2" fmla="*/ 621792 w 1292352"/>
                  <a:gd name="connsiteY2" fmla="*/ 97536 h 2596895"/>
                  <a:gd name="connsiteX3" fmla="*/ 536448 w 1292352"/>
                  <a:gd name="connsiteY3" fmla="*/ 146304 h 2596895"/>
                  <a:gd name="connsiteX4" fmla="*/ 512064 w 1292352"/>
                  <a:gd name="connsiteY4" fmla="*/ 97536 h 2596895"/>
                  <a:gd name="connsiteX5" fmla="*/ 475488 w 1292352"/>
                  <a:gd name="connsiteY5" fmla="*/ 73152 h 2596895"/>
                  <a:gd name="connsiteX6" fmla="*/ 402336 w 1292352"/>
                  <a:gd name="connsiteY6" fmla="*/ 121920 h 2596895"/>
                  <a:gd name="connsiteX7" fmla="*/ 353568 w 1292352"/>
                  <a:gd name="connsiteY7" fmla="*/ 146304 h 2596895"/>
                  <a:gd name="connsiteX8" fmla="*/ 280416 w 1292352"/>
                  <a:gd name="connsiteY8" fmla="*/ 109728 h 2596895"/>
                  <a:gd name="connsiteX9" fmla="*/ 243840 w 1292352"/>
                  <a:gd name="connsiteY9" fmla="*/ 97536 h 2596895"/>
                  <a:gd name="connsiteX10" fmla="*/ 85344 w 1292352"/>
                  <a:gd name="connsiteY10" fmla="*/ 134112 h 2596895"/>
                  <a:gd name="connsiteX11" fmla="*/ 73152 w 1292352"/>
                  <a:gd name="connsiteY11" fmla="*/ 219456 h 2596895"/>
                  <a:gd name="connsiteX12" fmla="*/ 0 w 1292352"/>
                  <a:gd name="connsiteY12" fmla="*/ 256032 h 2596895"/>
                  <a:gd name="connsiteX13" fmla="*/ 12192 w 1292352"/>
                  <a:gd name="connsiteY13" fmla="*/ 329184 h 2596895"/>
                  <a:gd name="connsiteX14" fmla="*/ 48768 w 1292352"/>
                  <a:gd name="connsiteY14" fmla="*/ 353568 h 2596895"/>
                  <a:gd name="connsiteX15" fmla="*/ 85344 w 1292352"/>
                  <a:gd name="connsiteY15" fmla="*/ 390144 h 2596895"/>
                  <a:gd name="connsiteX16" fmla="*/ 121920 w 1292352"/>
                  <a:gd name="connsiteY16" fmla="*/ 414528 h 2596895"/>
                  <a:gd name="connsiteX17" fmla="*/ 158496 w 1292352"/>
                  <a:gd name="connsiteY17" fmla="*/ 451104 h 2596895"/>
                  <a:gd name="connsiteX18" fmla="*/ 231648 w 1292352"/>
                  <a:gd name="connsiteY18" fmla="*/ 475488 h 2596895"/>
                  <a:gd name="connsiteX19" fmla="*/ 402336 w 1292352"/>
                  <a:gd name="connsiteY19" fmla="*/ 438912 h 2596895"/>
                  <a:gd name="connsiteX20" fmla="*/ 438912 w 1292352"/>
                  <a:gd name="connsiteY20" fmla="*/ 426720 h 2596895"/>
                  <a:gd name="connsiteX21" fmla="*/ 487680 w 1292352"/>
                  <a:gd name="connsiteY21" fmla="*/ 438912 h 2596895"/>
                  <a:gd name="connsiteX22" fmla="*/ 414528 w 1292352"/>
                  <a:gd name="connsiteY22" fmla="*/ 512064 h 2596895"/>
                  <a:gd name="connsiteX23" fmla="*/ 365760 w 1292352"/>
                  <a:gd name="connsiteY23" fmla="*/ 585216 h 2596895"/>
                  <a:gd name="connsiteX24" fmla="*/ 195072 w 1292352"/>
                  <a:gd name="connsiteY24" fmla="*/ 609600 h 2596895"/>
                  <a:gd name="connsiteX25" fmla="*/ 158496 w 1292352"/>
                  <a:gd name="connsiteY25" fmla="*/ 597408 h 2596895"/>
                  <a:gd name="connsiteX26" fmla="*/ 97536 w 1292352"/>
                  <a:gd name="connsiteY26" fmla="*/ 585216 h 2596895"/>
                  <a:gd name="connsiteX27" fmla="*/ 109728 w 1292352"/>
                  <a:gd name="connsiteY27" fmla="*/ 621792 h 2596895"/>
                  <a:gd name="connsiteX28" fmla="*/ 146304 w 1292352"/>
                  <a:gd name="connsiteY28" fmla="*/ 633984 h 2596895"/>
                  <a:gd name="connsiteX29" fmla="*/ 182880 w 1292352"/>
                  <a:gd name="connsiteY29" fmla="*/ 658368 h 2596895"/>
                  <a:gd name="connsiteX30" fmla="*/ 207264 w 1292352"/>
                  <a:gd name="connsiteY30" fmla="*/ 731520 h 2596895"/>
                  <a:gd name="connsiteX31" fmla="*/ 219456 w 1292352"/>
                  <a:gd name="connsiteY31" fmla="*/ 768096 h 2596895"/>
                  <a:gd name="connsiteX32" fmla="*/ 292608 w 1292352"/>
                  <a:gd name="connsiteY32" fmla="*/ 816864 h 2596895"/>
                  <a:gd name="connsiteX33" fmla="*/ 304800 w 1292352"/>
                  <a:gd name="connsiteY33" fmla="*/ 853440 h 2596895"/>
                  <a:gd name="connsiteX34" fmla="*/ 353568 w 1292352"/>
                  <a:gd name="connsiteY34" fmla="*/ 926592 h 2596895"/>
                  <a:gd name="connsiteX35" fmla="*/ 365760 w 1292352"/>
                  <a:gd name="connsiteY35" fmla="*/ 963168 h 2596895"/>
                  <a:gd name="connsiteX36" fmla="*/ 402336 w 1292352"/>
                  <a:gd name="connsiteY36" fmla="*/ 975360 h 2596895"/>
                  <a:gd name="connsiteX37" fmla="*/ 475488 w 1292352"/>
                  <a:gd name="connsiteY37" fmla="*/ 1024128 h 2596895"/>
                  <a:gd name="connsiteX38" fmla="*/ 548640 w 1292352"/>
                  <a:gd name="connsiteY38" fmla="*/ 1060704 h 2596895"/>
                  <a:gd name="connsiteX39" fmla="*/ 646176 w 1292352"/>
                  <a:gd name="connsiteY39" fmla="*/ 1048512 h 2596895"/>
                  <a:gd name="connsiteX40" fmla="*/ 694944 w 1292352"/>
                  <a:gd name="connsiteY40" fmla="*/ 1011936 h 2596895"/>
                  <a:gd name="connsiteX41" fmla="*/ 731520 w 1292352"/>
                  <a:gd name="connsiteY41" fmla="*/ 987552 h 2596895"/>
                  <a:gd name="connsiteX42" fmla="*/ 768096 w 1292352"/>
                  <a:gd name="connsiteY42" fmla="*/ 950976 h 2596895"/>
                  <a:gd name="connsiteX43" fmla="*/ 804672 w 1292352"/>
                  <a:gd name="connsiteY43" fmla="*/ 938784 h 2596895"/>
                  <a:gd name="connsiteX44" fmla="*/ 841248 w 1292352"/>
                  <a:gd name="connsiteY44" fmla="*/ 902208 h 2596895"/>
                  <a:gd name="connsiteX45" fmla="*/ 877824 w 1292352"/>
                  <a:gd name="connsiteY45" fmla="*/ 890016 h 2596895"/>
                  <a:gd name="connsiteX46" fmla="*/ 914400 w 1292352"/>
                  <a:gd name="connsiteY46" fmla="*/ 816864 h 2596895"/>
                  <a:gd name="connsiteX47" fmla="*/ 890016 w 1292352"/>
                  <a:gd name="connsiteY47" fmla="*/ 780288 h 2596895"/>
                  <a:gd name="connsiteX48" fmla="*/ 853440 w 1292352"/>
                  <a:gd name="connsiteY48" fmla="*/ 755904 h 2596895"/>
                  <a:gd name="connsiteX49" fmla="*/ 841248 w 1292352"/>
                  <a:gd name="connsiteY49" fmla="*/ 719328 h 2596895"/>
                  <a:gd name="connsiteX50" fmla="*/ 853440 w 1292352"/>
                  <a:gd name="connsiteY50" fmla="*/ 646176 h 2596895"/>
                  <a:gd name="connsiteX51" fmla="*/ 926592 w 1292352"/>
                  <a:gd name="connsiteY51" fmla="*/ 670560 h 2596895"/>
                  <a:gd name="connsiteX52" fmla="*/ 1048512 w 1292352"/>
                  <a:gd name="connsiteY52" fmla="*/ 682752 h 2596895"/>
                  <a:gd name="connsiteX53" fmla="*/ 963168 w 1292352"/>
                  <a:gd name="connsiteY53" fmla="*/ 768096 h 2596895"/>
                  <a:gd name="connsiteX54" fmla="*/ 975360 w 1292352"/>
                  <a:gd name="connsiteY54" fmla="*/ 816864 h 2596895"/>
                  <a:gd name="connsiteX55" fmla="*/ 999744 w 1292352"/>
                  <a:gd name="connsiteY55" fmla="*/ 853440 h 2596895"/>
                  <a:gd name="connsiteX56" fmla="*/ 975360 w 1292352"/>
                  <a:gd name="connsiteY56" fmla="*/ 890016 h 2596895"/>
                  <a:gd name="connsiteX57" fmla="*/ 963168 w 1292352"/>
                  <a:gd name="connsiteY57" fmla="*/ 926592 h 2596895"/>
                  <a:gd name="connsiteX58" fmla="*/ 999744 w 1292352"/>
                  <a:gd name="connsiteY58" fmla="*/ 963168 h 2596895"/>
                  <a:gd name="connsiteX59" fmla="*/ 1036320 w 1292352"/>
                  <a:gd name="connsiteY59" fmla="*/ 987552 h 2596895"/>
                  <a:gd name="connsiteX60" fmla="*/ 1048512 w 1292352"/>
                  <a:gd name="connsiteY60" fmla="*/ 1024128 h 2596895"/>
                  <a:gd name="connsiteX61" fmla="*/ 1024128 w 1292352"/>
                  <a:gd name="connsiteY61" fmla="*/ 1146048 h 2596895"/>
                  <a:gd name="connsiteX62" fmla="*/ 987552 w 1292352"/>
                  <a:gd name="connsiteY62" fmla="*/ 1182624 h 2596895"/>
                  <a:gd name="connsiteX63" fmla="*/ 987552 w 1292352"/>
                  <a:gd name="connsiteY63" fmla="*/ 1316736 h 2596895"/>
                  <a:gd name="connsiteX64" fmla="*/ 1036320 w 1292352"/>
                  <a:gd name="connsiteY64" fmla="*/ 1389888 h 2596895"/>
                  <a:gd name="connsiteX65" fmla="*/ 1036320 w 1292352"/>
                  <a:gd name="connsiteY65" fmla="*/ 1719072 h 2596895"/>
                  <a:gd name="connsiteX66" fmla="*/ 1072896 w 1292352"/>
                  <a:gd name="connsiteY66" fmla="*/ 1828800 h 2596895"/>
                  <a:gd name="connsiteX67" fmla="*/ 1085088 w 1292352"/>
                  <a:gd name="connsiteY67" fmla="*/ 1865376 h 2596895"/>
                  <a:gd name="connsiteX68" fmla="*/ 1097280 w 1292352"/>
                  <a:gd name="connsiteY68" fmla="*/ 2036064 h 2596895"/>
                  <a:gd name="connsiteX69" fmla="*/ 1109472 w 1292352"/>
                  <a:gd name="connsiteY69" fmla="*/ 2097024 h 2596895"/>
                  <a:gd name="connsiteX70" fmla="*/ 1121664 w 1292352"/>
                  <a:gd name="connsiteY70" fmla="*/ 2267712 h 2596895"/>
                  <a:gd name="connsiteX71" fmla="*/ 1158240 w 1292352"/>
                  <a:gd name="connsiteY71" fmla="*/ 2304288 h 2596895"/>
                  <a:gd name="connsiteX72" fmla="*/ 1194816 w 1292352"/>
                  <a:gd name="connsiteY72" fmla="*/ 2377440 h 2596895"/>
                  <a:gd name="connsiteX73" fmla="*/ 1267968 w 1292352"/>
                  <a:gd name="connsiteY73" fmla="*/ 2523744 h 2596895"/>
                  <a:gd name="connsiteX74" fmla="*/ 1280160 w 1292352"/>
                  <a:gd name="connsiteY74" fmla="*/ 2560320 h 2596895"/>
                  <a:gd name="connsiteX75" fmla="*/ 1292352 w 1292352"/>
                  <a:gd name="connsiteY75" fmla="*/ 2596896 h 2596895"/>
                  <a:gd name="connsiteX0" fmla="*/ 646176 w 1280160"/>
                  <a:gd name="connsiteY0" fmla="*/ 0 h 2560319"/>
                  <a:gd name="connsiteX1" fmla="*/ 609600 w 1280160"/>
                  <a:gd name="connsiteY1" fmla="*/ 60960 h 2560319"/>
                  <a:gd name="connsiteX2" fmla="*/ 621792 w 1280160"/>
                  <a:gd name="connsiteY2" fmla="*/ 97536 h 2560319"/>
                  <a:gd name="connsiteX3" fmla="*/ 536448 w 1280160"/>
                  <a:gd name="connsiteY3" fmla="*/ 146304 h 2560319"/>
                  <a:gd name="connsiteX4" fmla="*/ 512064 w 1280160"/>
                  <a:gd name="connsiteY4" fmla="*/ 97536 h 2560319"/>
                  <a:gd name="connsiteX5" fmla="*/ 475488 w 1280160"/>
                  <a:gd name="connsiteY5" fmla="*/ 73152 h 2560319"/>
                  <a:gd name="connsiteX6" fmla="*/ 402336 w 1280160"/>
                  <a:gd name="connsiteY6" fmla="*/ 121920 h 2560319"/>
                  <a:gd name="connsiteX7" fmla="*/ 353568 w 1280160"/>
                  <a:gd name="connsiteY7" fmla="*/ 146304 h 2560319"/>
                  <a:gd name="connsiteX8" fmla="*/ 280416 w 1280160"/>
                  <a:gd name="connsiteY8" fmla="*/ 109728 h 2560319"/>
                  <a:gd name="connsiteX9" fmla="*/ 243840 w 1280160"/>
                  <a:gd name="connsiteY9" fmla="*/ 97536 h 2560319"/>
                  <a:gd name="connsiteX10" fmla="*/ 85344 w 1280160"/>
                  <a:gd name="connsiteY10" fmla="*/ 134112 h 2560319"/>
                  <a:gd name="connsiteX11" fmla="*/ 73152 w 1280160"/>
                  <a:gd name="connsiteY11" fmla="*/ 219456 h 2560319"/>
                  <a:gd name="connsiteX12" fmla="*/ 0 w 1280160"/>
                  <a:gd name="connsiteY12" fmla="*/ 256032 h 2560319"/>
                  <a:gd name="connsiteX13" fmla="*/ 12192 w 1280160"/>
                  <a:gd name="connsiteY13" fmla="*/ 329184 h 2560319"/>
                  <a:gd name="connsiteX14" fmla="*/ 48768 w 1280160"/>
                  <a:gd name="connsiteY14" fmla="*/ 353568 h 2560319"/>
                  <a:gd name="connsiteX15" fmla="*/ 85344 w 1280160"/>
                  <a:gd name="connsiteY15" fmla="*/ 390144 h 2560319"/>
                  <a:gd name="connsiteX16" fmla="*/ 121920 w 1280160"/>
                  <a:gd name="connsiteY16" fmla="*/ 414528 h 2560319"/>
                  <a:gd name="connsiteX17" fmla="*/ 158496 w 1280160"/>
                  <a:gd name="connsiteY17" fmla="*/ 451104 h 2560319"/>
                  <a:gd name="connsiteX18" fmla="*/ 231648 w 1280160"/>
                  <a:gd name="connsiteY18" fmla="*/ 475488 h 2560319"/>
                  <a:gd name="connsiteX19" fmla="*/ 402336 w 1280160"/>
                  <a:gd name="connsiteY19" fmla="*/ 438912 h 2560319"/>
                  <a:gd name="connsiteX20" fmla="*/ 438912 w 1280160"/>
                  <a:gd name="connsiteY20" fmla="*/ 426720 h 2560319"/>
                  <a:gd name="connsiteX21" fmla="*/ 487680 w 1280160"/>
                  <a:gd name="connsiteY21" fmla="*/ 438912 h 2560319"/>
                  <a:gd name="connsiteX22" fmla="*/ 414528 w 1280160"/>
                  <a:gd name="connsiteY22" fmla="*/ 512064 h 2560319"/>
                  <a:gd name="connsiteX23" fmla="*/ 365760 w 1280160"/>
                  <a:gd name="connsiteY23" fmla="*/ 585216 h 2560319"/>
                  <a:gd name="connsiteX24" fmla="*/ 195072 w 1280160"/>
                  <a:gd name="connsiteY24" fmla="*/ 609600 h 2560319"/>
                  <a:gd name="connsiteX25" fmla="*/ 158496 w 1280160"/>
                  <a:gd name="connsiteY25" fmla="*/ 597408 h 2560319"/>
                  <a:gd name="connsiteX26" fmla="*/ 97536 w 1280160"/>
                  <a:gd name="connsiteY26" fmla="*/ 585216 h 2560319"/>
                  <a:gd name="connsiteX27" fmla="*/ 109728 w 1280160"/>
                  <a:gd name="connsiteY27" fmla="*/ 621792 h 2560319"/>
                  <a:gd name="connsiteX28" fmla="*/ 146304 w 1280160"/>
                  <a:gd name="connsiteY28" fmla="*/ 633984 h 2560319"/>
                  <a:gd name="connsiteX29" fmla="*/ 182880 w 1280160"/>
                  <a:gd name="connsiteY29" fmla="*/ 658368 h 2560319"/>
                  <a:gd name="connsiteX30" fmla="*/ 207264 w 1280160"/>
                  <a:gd name="connsiteY30" fmla="*/ 731520 h 2560319"/>
                  <a:gd name="connsiteX31" fmla="*/ 219456 w 1280160"/>
                  <a:gd name="connsiteY31" fmla="*/ 768096 h 2560319"/>
                  <a:gd name="connsiteX32" fmla="*/ 292608 w 1280160"/>
                  <a:gd name="connsiteY32" fmla="*/ 816864 h 2560319"/>
                  <a:gd name="connsiteX33" fmla="*/ 304800 w 1280160"/>
                  <a:gd name="connsiteY33" fmla="*/ 853440 h 2560319"/>
                  <a:gd name="connsiteX34" fmla="*/ 353568 w 1280160"/>
                  <a:gd name="connsiteY34" fmla="*/ 926592 h 2560319"/>
                  <a:gd name="connsiteX35" fmla="*/ 365760 w 1280160"/>
                  <a:gd name="connsiteY35" fmla="*/ 963168 h 2560319"/>
                  <a:gd name="connsiteX36" fmla="*/ 402336 w 1280160"/>
                  <a:gd name="connsiteY36" fmla="*/ 975360 h 2560319"/>
                  <a:gd name="connsiteX37" fmla="*/ 475488 w 1280160"/>
                  <a:gd name="connsiteY37" fmla="*/ 1024128 h 2560319"/>
                  <a:gd name="connsiteX38" fmla="*/ 548640 w 1280160"/>
                  <a:gd name="connsiteY38" fmla="*/ 1060704 h 2560319"/>
                  <a:gd name="connsiteX39" fmla="*/ 646176 w 1280160"/>
                  <a:gd name="connsiteY39" fmla="*/ 1048512 h 2560319"/>
                  <a:gd name="connsiteX40" fmla="*/ 694944 w 1280160"/>
                  <a:gd name="connsiteY40" fmla="*/ 1011936 h 2560319"/>
                  <a:gd name="connsiteX41" fmla="*/ 731520 w 1280160"/>
                  <a:gd name="connsiteY41" fmla="*/ 987552 h 2560319"/>
                  <a:gd name="connsiteX42" fmla="*/ 768096 w 1280160"/>
                  <a:gd name="connsiteY42" fmla="*/ 950976 h 2560319"/>
                  <a:gd name="connsiteX43" fmla="*/ 804672 w 1280160"/>
                  <a:gd name="connsiteY43" fmla="*/ 938784 h 2560319"/>
                  <a:gd name="connsiteX44" fmla="*/ 841248 w 1280160"/>
                  <a:gd name="connsiteY44" fmla="*/ 902208 h 2560319"/>
                  <a:gd name="connsiteX45" fmla="*/ 877824 w 1280160"/>
                  <a:gd name="connsiteY45" fmla="*/ 890016 h 2560319"/>
                  <a:gd name="connsiteX46" fmla="*/ 914400 w 1280160"/>
                  <a:gd name="connsiteY46" fmla="*/ 816864 h 2560319"/>
                  <a:gd name="connsiteX47" fmla="*/ 890016 w 1280160"/>
                  <a:gd name="connsiteY47" fmla="*/ 780288 h 2560319"/>
                  <a:gd name="connsiteX48" fmla="*/ 853440 w 1280160"/>
                  <a:gd name="connsiteY48" fmla="*/ 755904 h 2560319"/>
                  <a:gd name="connsiteX49" fmla="*/ 841248 w 1280160"/>
                  <a:gd name="connsiteY49" fmla="*/ 719328 h 2560319"/>
                  <a:gd name="connsiteX50" fmla="*/ 853440 w 1280160"/>
                  <a:gd name="connsiteY50" fmla="*/ 646176 h 2560319"/>
                  <a:gd name="connsiteX51" fmla="*/ 926592 w 1280160"/>
                  <a:gd name="connsiteY51" fmla="*/ 670560 h 2560319"/>
                  <a:gd name="connsiteX52" fmla="*/ 1048512 w 1280160"/>
                  <a:gd name="connsiteY52" fmla="*/ 682752 h 2560319"/>
                  <a:gd name="connsiteX53" fmla="*/ 963168 w 1280160"/>
                  <a:gd name="connsiteY53" fmla="*/ 768096 h 2560319"/>
                  <a:gd name="connsiteX54" fmla="*/ 975360 w 1280160"/>
                  <a:gd name="connsiteY54" fmla="*/ 816864 h 2560319"/>
                  <a:gd name="connsiteX55" fmla="*/ 999744 w 1280160"/>
                  <a:gd name="connsiteY55" fmla="*/ 853440 h 2560319"/>
                  <a:gd name="connsiteX56" fmla="*/ 975360 w 1280160"/>
                  <a:gd name="connsiteY56" fmla="*/ 890016 h 2560319"/>
                  <a:gd name="connsiteX57" fmla="*/ 963168 w 1280160"/>
                  <a:gd name="connsiteY57" fmla="*/ 926592 h 2560319"/>
                  <a:gd name="connsiteX58" fmla="*/ 999744 w 1280160"/>
                  <a:gd name="connsiteY58" fmla="*/ 963168 h 2560319"/>
                  <a:gd name="connsiteX59" fmla="*/ 1036320 w 1280160"/>
                  <a:gd name="connsiteY59" fmla="*/ 987552 h 2560319"/>
                  <a:gd name="connsiteX60" fmla="*/ 1048512 w 1280160"/>
                  <a:gd name="connsiteY60" fmla="*/ 1024128 h 2560319"/>
                  <a:gd name="connsiteX61" fmla="*/ 1024128 w 1280160"/>
                  <a:gd name="connsiteY61" fmla="*/ 1146048 h 2560319"/>
                  <a:gd name="connsiteX62" fmla="*/ 987552 w 1280160"/>
                  <a:gd name="connsiteY62" fmla="*/ 1182624 h 2560319"/>
                  <a:gd name="connsiteX63" fmla="*/ 987552 w 1280160"/>
                  <a:gd name="connsiteY63" fmla="*/ 1316736 h 2560319"/>
                  <a:gd name="connsiteX64" fmla="*/ 1036320 w 1280160"/>
                  <a:gd name="connsiteY64" fmla="*/ 1389888 h 2560319"/>
                  <a:gd name="connsiteX65" fmla="*/ 1036320 w 1280160"/>
                  <a:gd name="connsiteY65" fmla="*/ 1719072 h 2560319"/>
                  <a:gd name="connsiteX66" fmla="*/ 1072896 w 1280160"/>
                  <a:gd name="connsiteY66" fmla="*/ 1828800 h 2560319"/>
                  <a:gd name="connsiteX67" fmla="*/ 1085088 w 1280160"/>
                  <a:gd name="connsiteY67" fmla="*/ 1865376 h 2560319"/>
                  <a:gd name="connsiteX68" fmla="*/ 1097280 w 1280160"/>
                  <a:gd name="connsiteY68" fmla="*/ 2036064 h 2560319"/>
                  <a:gd name="connsiteX69" fmla="*/ 1109472 w 1280160"/>
                  <a:gd name="connsiteY69" fmla="*/ 2097024 h 2560319"/>
                  <a:gd name="connsiteX70" fmla="*/ 1121664 w 1280160"/>
                  <a:gd name="connsiteY70" fmla="*/ 2267712 h 2560319"/>
                  <a:gd name="connsiteX71" fmla="*/ 1158240 w 1280160"/>
                  <a:gd name="connsiteY71" fmla="*/ 2304288 h 2560319"/>
                  <a:gd name="connsiteX72" fmla="*/ 1194816 w 1280160"/>
                  <a:gd name="connsiteY72" fmla="*/ 2377440 h 2560319"/>
                  <a:gd name="connsiteX73" fmla="*/ 1267968 w 1280160"/>
                  <a:gd name="connsiteY73" fmla="*/ 2523744 h 2560319"/>
                  <a:gd name="connsiteX74" fmla="*/ 1280160 w 1280160"/>
                  <a:gd name="connsiteY74" fmla="*/ 2560320 h 2560319"/>
                  <a:gd name="connsiteX0" fmla="*/ 646176 w 1267968"/>
                  <a:gd name="connsiteY0" fmla="*/ 0 h 2523743"/>
                  <a:gd name="connsiteX1" fmla="*/ 609600 w 1267968"/>
                  <a:gd name="connsiteY1" fmla="*/ 60960 h 2523743"/>
                  <a:gd name="connsiteX2" fmla="*/ 621792 w 1267968"/>
                  <a:gd name="connsiteY2" fmla="*/ 97536 h 2523743"/>
                  <a:gd name="connsiteX3" fmla="*/ 536448 w 1267968"/>
                  <a:gd name="connsiteY3" fmla="*/ 146304 h 2523743"/>
                  <a:gd name="connsiteX4" fmla="*/ 512064 w 1267968"/>
                  <a:gd name="connsiteY4" fmla="*/ 97536 h 2523743"/>
                  <a:gd name="connsiteX5" fmla="*/ 475488 w 1267968"/>
                  <a:gd name="connsiteY5" fmla="*/ 73152 h 2523743"/>
                  <a:gd name="connsiteX6" fmla="*/ 402336 w 1267968"/>
                  <a:gd name="connsiteY6" fmla="*/ 121920 h 2523743"/>
                  <a:gd name="connsiteX7" fmla="*/ 353568 w 1267968"/>
                  <a:gd name="connsiteY7" fmla="*/ 146304 h 2523743"/>
                  <a:gd name="connsiteX8" fmla="*/ 280416 w 1267968"/>
                  <a:gd name="connsiteY8" fmla="*/ 109728 h 2523743"/>
                  <a:gd name="connsiteX9" fmla="*/ 243840 w 1267968"/>
                  <a:gd name="connsiteY9" fmla="*/ 97536 h 2523743"/>
                  <a:gd name="connsiteX10" fmla="*/ 85344 w 1267968"/>
                  <a:gd name="connsiteY10" fmla="*/ 134112 h 2523743"/>
                  <a:gd name="connsiteX11" fmla="*/ 73152 w 1267968"/>
                  <a:gd name="connsiteY11" fmla="*/ 219456 h 2523743"/>
                  <a:gd name="connsiteX12" fmla="*/ 0 w 1267968"/>
                  <a:gd name="connsiteY12" fmla="*/ 256032 h 2523743"/>
                  <a:gd name="connsiteX13" fmla="*/ 12192 w 1267968"/>
                  <a:gd name="connsiteY13" fmla="*/ 329184 h 2523743"/>
                  <a:gd name="connsiteX14" fmla="*/ 48768 w 1267968"/>
                  <a:gd name="connsiteY14" fmla="*/ 353568 h 2523743"/>
                  <a:gd name="connsiteX15" fmla="*/ 85344 w 1267968"/>
                  <a:gd name="connsiteY15" fmla="*/ 390144 h 2523743"/>
                  <a:gd name="connsiteX16" fmla="*/ 121920 w 1267968"/>
                  <a:gd name="connsiteY16" fmla="*/ 414528 h 2523743"/>
                  <a:gd name="connsiteX17" fmla="*/ 158496 w 1267968"/>
                  <a:gd name="connsiteY17" fmla="*/ 451104 h 2523743"/>
                  <a:gd name="connsiteX18" fmla="*/ 231648 w 1267968"/>
                  <a:gd name="connsiteY18" fmla="*/ 475488 h 2523743"/>
                  <a:gd name="connsiteX19" fmla="*/ 402336 w 1267968"/>
                  <a:gd name="connsiteY19" fmla="*/ 438912 h 2523743"/>
                  <a:gd name="connsiteX20" fmla="*/ 438912 w 1267968"/>
                  <a:gd name="connsiteY20" fmla="*/ 426720 h 2523743"/>
                  <a:gd name="connsiteX21" fmla="*/ 487680 w 1267968"/>
                  <a:gd name="connsiteY21" fmla="*/ 438912 h 2523743"/>
                  <a:gd name="connsiteX22" fmla="*/ 414528 w 1267968"/>
                  <a:gd name="connsiteY22" fmla="*/ 512064 h 2523743"/>
                  <a:gd name="connsiteX23" fmla="*/ 365760 w 1267968"/>
                  <a:gd name="connsiteY23" fmla="*/ 585216 h 2523743"/>
                  <a:gd name="connsiteX24" fmla="*/ 195072 w 1267968"/>
                  <a:gd name="connsiteY24" fmla="*/ 609600 h 2523743"/>
                  <a:gd name="connsiteX25" fmla="*/ 158496 w 1267968"/>
                  <a:gd name="connsiteY25" fmla="*/ 597408 h 2523743"/>
                  <a:gd name="connsiteX26" fmla="*/ 97536 w 1267968"/>
                  <a:gd name="connsiteY26" fmla="*/ 585216 h 2523743"/>
                  <a:gd name="connsiteX27" fmla="*/ 109728 w 1267968"/>
                  <a:gd name="connsiteY27" fmla="*/ 621792 h 2523743"/>
                  <a:gd name="connsiteX28" fmla="*/ 146304 w 1267968"/>
                  <a:gd name="connsiteY28" fmla="*/ 633984 h 2523743"/>
                  <a:gd name="connsiteX29" fmla="*/ 182880 w 1267968"/>
                  <a:gd name="connsiteY29" fmla="*/ 658368 h 2523743"/>
                  <a:gd name="connsiteX30" fmla="*/ 207264 w 1267968"/>
                  <a:gd name="connsiteY30" fmla="*/ 731520 h 2523743"/>
                  <a:gd name="connsiteX31" fmla="*/ 219456 w 1267968"/>
                  <a:gd name="connsiteY31" fmla="*/ 768096 h 2523743"/>
                  <a:gd name="connsiteX32" fmla="*/ 292608 w 1267968"/>
                  <a:gd name="connsiteY32" fmla="*/ 816864 h 2523743"/>
                  <a:gd name="connsiteX33" fmla="*/ 304800 w 1267968"/>
                  <a:gd name="connsiteY33" fmla="*/ 853440 h 2523743"/>
                  <a:gd name="connsiteX34" fmla="*/ 353568 w 1267968"/>
                  <a:gd name="connsiteY34" fmla="*/ 926592 h 2523743"/>
                  <a:gd name="connsiteX35" fmla="*/ 365760 w 1267968"/>
                  <a:gd name="connsiteY35" fmla="*/ 963168 h 2523743"/>
                  <a:gd name="connsiteX36" fmla="*/ 402336 w 1267968"/>
                  <a:gd name="connsiteY36" fmla="*/ 975360 h 2523743"/>
                  <a:gd name="connsiteX37" fmla="*/ 475488 w 1267968"/>
                  <a:gd name="connsiteY37" fmla="*/ 1024128 h 2523743"/>
                  <a:gd name="connsiteX38" fmla="*/ 548640 w 1267968"/>
                  <a:gd name="connsiteY38" fmla="*/ 1060704 h 2523743"/>
                  <a:gd name="connsiteX39" fmla="*/ 646176 w 1267968"/>
                  <a:gd name="connsiteY39" fmla="*/ 1048512 h 2523743"/>
                  <a:gd name="connsiteX40" fmla="*/ 694944 w 1267968"/>
                  <a:gd name="connsiteY40" fmla="*/ 1011936 h 2523743"/>
                  <a:gd name="connsiteX41" fmla="*/ 731520 w 1267968"/>
                  <a:gd name="connsiteY41" fmla="*/ 987552 h 2523743"/>
                  <a:gd name="connsiteX42" fmla="*/ 768096 w 1267968"/>
                  <a:gd name="connsiteY42" fmla="*/ 950976 h 2523743"/>
                  <a:gd name="connsiteX43" fmla="*/ 804672 w 1267968"/>
                  <a:gd name="connsiteY43" fmla="*/ 938784 h 2523743"/>
                  <a:gd name="connsiteX44" fmla="*/ 841248 w 1267968"/>
                  <a:gd name="connsiteY44" fmla="*/ 902208 h 2523743"/>
                  <a:gd name="connsiteX45" fmla="*/ 877824 w 1267968"/>
                  <a:gd name="connsiteY45" fmla="*/ 890016 h 2523743"/>
                  <a:gd name="connsiteX46" fmla="*/ 914400 w 1267968"/>
                  <a:gd name="connsiteY46" fmla="*/ 816864 h 2523743"/>
                  <a:gd name="connsiteX47" fmla="*/ 890016 w 1267968"/>
                  <a:gd name="connsiteY47" fmla="*/ 780288 h 2523743"/>
                  <a:gd name="connsiteX48" fmla="*/ 853440 w 1267968"/>
                  <a:gd name="connsiteY48" fmla="*/ 755904 h 2523743"/>
                  <a:gd name="connsiteX49" fmla="*/ 841248 w 1267968"/>
                  <a:gd name="connsiteY49" fmla="*/ 719328 h 2523743"/>
                  <a:gd name="connsiteX50" fmla="*/ 853440 w 1267968"/>
                  <a:gd name="connsiteY50" fmla="*/ 646176 h 2523743"/>
                  <a:gd name="connsiteX51" fmla="*/ 926592 w 1267968"/>
                  <a:gd name="connsiteY51" fmla="*/ 670560 h 2523743"/>
                  <a:gd name="connsiteX52" fmla="*/ 1048512 w 1267968"/>
                  <a:gd name="connsiteY52" fmla="*/ 682752 h 2523743"/>
                  <a:gd name="connsiteX53" fmla="*/ 963168 w 1267968"/>
                  <a:gd name="connsiteY53" fmla="*/ 768096 h 2523743"/>
                  <a:gd name="connsiteX54" fmla="*/ 975360 w 1267968"/>
                  <a:gd name="connsiteY54" fmla="*/ 816864 h 2523743"/>
                  <a:gd name="connsiteX55" fmla="*/ 999744 w 1267968"/>
                  <a:gd name="connsiteY55" fmla="*/ 853440 h 2523743"/>
                  <a:gd name="connsiteX56" fmla="*/ 975360 w 1267968"/>
                  <a:gd name="connsiteY56" fmla="*/ 890016 h 2523743"/>
                  <a:gd name="connsiteX57" fmla="*/ 963168 w 1267968"/>
                  <a:gd name="connsiteY57" fmla="*/ 926592 h 2523743"/>
                  <a:gd name="connsiteX58" fmla="*/ 999744 w 1267968"/>
                  <a:gd name="connsiteY58" fmla="*/ 963168 h 2523743"/>
                  <a:gd name="connsiteX59" fmla="*/ 1036320 w 1267968"/>
                  <a:gd name="connsiteY59" fmla="*/ 987552 h 2523743"/>
                  <a:gd name="connsiteX60" fmla="*/ 1048512 w 1267968"/>
                  <a:gd name="connsiteY60" fmla="*/ 1024128 h 2523743"/>
                  <a:gd name="connsiteX61" fmla="*/ 1024128 w 1267968"/>
                  <a:gd name="connsiteY61" fmla="*/ 1146048 h 2523743"/>
                  <a:gd name="connsiteX62" fmla="*/ 987552 w 1267968"/>
                  <a:gd name="connsiteY62" fmla="*/ 1182624 h 2523743"/>
                  <a:gd name="connsiteX63" fmla="*/ 987552 w 1267968"/>
                  <a:gd name="connsiteY63" fmla="*/ 1316736 h 2523743"/>
                  <a:gd name="connsiteX64" fmla="*/ 1036320 w 1267968"/>
                  <a:gd name="connsiteY64" fmla="*/ 1389888 h 2523743"/>
                  <a:gd name="connsiteX65" fmla="*/ 1036320 w 1267968"/>
                  <a:gd name="connsiteY65" fmla="*/ 1719072 h 2523743"/>
                  <a:gd name="connsiteX66" fmla="*/ 1072896 w 1267968"/>
                  <a:gd name="connsiteY66" fmla="*/ 1828800 h 2523743"/>
                  <a:gd name="connsiteX67" fmla="*/ 1085088 w 1267968"/>
                  <a:gd name="connsiteY67" fmla="*/ 1865376 h 2523743"/>
                  <a:gd name="connsiteX68" fmla="*/ 1097280 w 1267968"/>
                  <a:gd name="connsiteY68" fmla="*/ 2036064 h 2523743"/>
                  <a:gd name="connsiteX69" fmla="*/ 1109472 w 1267968"/>
                  <a:gd name="connsiteY69" fmla="*/ 2097024 h 2523743"/>
                  <a:gd name="connsiteX70" fmla="*/ 1121664 w 1267968"/>
                  <a:gd name="connsiteY70" fmla="*/ 2267712 h 2523743"/>
                  <a:gd name="connsiteX71" fmla="*/ 1158240 w 1267968"/>
                  <a:gd name="connsiteY71" fmla="*/ 2304288 h 2523743"/>
                  <a:gd name="connsiteX72" fmla="*/ 1194816 w 1267968"/>
                  <a:gd name="connsiteY72" fmla="*/ 2377440 h 2523743"/>
                  <a:gd name="connsiteX73" fmla="*/ 1267968 w 1267968"/>
                  <a:gd name="connsiteY73" fmla="*/ 2523744 h 2523743"/>
                  <a:gd name="connsiteX0" fmla="*/ 646176 w 1194816"/>
                  <a:gd name="connsiteY0" fmla="*/ 0 h 2377440"/>
                  <a:gd name="connsiteX1" fmla="*/ 609600 w 1194816"/>
                  <a:gd name="connsiteY1" fmla="*/ 60960 h 2377440"/>
                  <a:gd name="connsiteX2" fmla="*/ 621792 w 1194816"/>
                  <a:gd name="connsiteY2" fmla="*/ 97536 h 2377440"/>
                  <a:gd name="connsiteX3" fmla="*/ 536448 w 1194816"/>
                  <a:gd name="connsiteY3" fmla="*/ 146304 h 2377440"/>
                  <a:gd name="connsiteX4" fmla="*/ 512064 w 1194816"/>
                  <a:gd name="connsiteY4" fmla="*/ 97536 h 2377440"/>
                  <a:gd name="connsiteX5" fmla="*/ 475488 w 1194816"/>
                  <a:gd name="connsiteY5" fmla="*/ 73152 h 2377440"/>
                  <a:gd name="connsiteX6" fmla="*/ 402336 w 1194816"/>
                  <a:gd name="connsiteY6" fmla="*/ 121920 h 2377440"/>
                  <a:gd name="connsiteX7" fmla="*/ 353568 w 1194816"/>
                  <a:gd name="connsiteY7" fmla="*/ 146304 h 2377440"/>
                  <a:gd name="connsiteX8" fmla="*/ 280416 w 1194816"/>
                  <a:gd name="connsiteY8" fmla="*/ 109728 h 2377440"/>
                  <a:gd name="connsiteX9" fmla="*/ 243840 w 1194816"/>
                  <a:gd name="connsiteY9" fmla="*/ 97536 h 2377440"/>
                  <a:gd name="connsiteX10" fmla="*/ 85344 w 1194816"/>
                  <a:gd name="connsiteY10" fmla="*/ 134112 h 2377440"/>
                  <a:gd name="connsiteX11" fmla="*/ 73152 w 1194816"/>
                  <a:gd name="connsiteY11" fmla="*/ 219456 h 2377440"/>
                  <a:gd name="connsiteX12" fmla="*/ 0 w 1194816"/>
                  <a:gd name="connsiteY12" fmla="*/ 256032 h 2377440"/>
                  <a:gd name="connsiteX13" fmla="*/ 12192 w 1194816"/>
                  <a:gd name="connsiteY13" fmla="*/ 329184 h 2377440"/>
                  <a:gd name="connsiteX14" fmla="*/ 48768 w 1194816"/>
                  <a:gd name="connsiteY14" fmla="*/ 353568 h 2377440"/>
                  <a:gd name="connsiteX15" fmla="*/ 85344 w 1194816"/>
                  <a:gd name="connsiteY15" fmla="*/ 390144 h 2377440"/>
                  <a:gd name="connsiteX16" fmla="*/ 121920 w 1194816"/>
                  <a:gd name="connsiteY16" fmla="*/ 414528 h 2377440"/>
                  <a:gd name="connsiteX17" fmla="*/ 158496 w 1194816"/>
                  <a:gd name="connsiteY17" fmla="*/ 451104 h 2377440"/>
                  <a:gd name="connsiteX18" fmla="*/ 231648 w 1194816"/>
                  <a:gd name="connsiteY18" fmla="*/ 475488 h 2377440"/>
                  <a:gd name="connsiteX19" fmla="*/ 402336 w 1194816"/>
                  <a:gd name="connsiteY19" fmla="*/ 438912 h 2377440"/>
                  <a:gd name="connsiteX20" fmla="*/ 438912 w 1194816"/>
                  <a:gd name="connsiteY20" fmla="*/ 426720 h 2377440"/>
                  <a:gd name="connsiteX21" fmla="*/ 487680 w 1194816"/>
                  <a:gd name="connsiteY21" fmla="*/ 438912 h 2377440"/>
                  <a:gd name="connsiteX22" fmla="*/ 414528 w 1194816"/>
                  <a:gd name="connsiteY22" fmla="*/ 512064 h 2377440"/>
                  <a:gd name="connsiteX23" fmla="*/ 365760 w 1194816"/>
                  <a:gd name="connsiteY23" fmla="*/ 585216 h 2377440"/>
                  <a:gd name="connsiteX24" fmla="*/ 195072 w 1194816"/>
                  <a:gd name="connsiteY24" fmla="*/ 609600 h 2377440"/>
                  <a:gd name="connsiteX25" fmla="*/ 158496 w 1194816"/>
                  <a:gd name="connsiteY25" fmla="*/ 597408 h 2377440"/>
                  <a:gd name="connsiteX26" fmla="*/ 97536 w 1194816"/>
                  <a:gd name="connsiteY26" fmla="*/ 585216 h 2377440"/>
                  <a:gd name="connsiteX27" fmla="*/ 109728 w 1194816"/>
                  <a:gd name="connsiteY27" fmla="*/ 621792 h 2377440"/>
                  <a:gd name="connsiteX28" fmla="*/ 146304 w 1194816"/>
                  <a:gd name="connsiteY28" fmla="*/ 633984 h 2377440"/>
                  <a:gd name="connsiteX29" fmla="*/ 182880 w 1194816"/>
                  <a:gd name="connsiteY29" fmla="*/ 658368 h 2377440"/>
                  <a:gd name="connsiteX30" fmla="*/ 207264 w 1194816"/>
                  <a:gd name="connsiteY30" fmla="*/ 731520 h 2377440"/>
                  <a:gd name="connsiteX31" fmla="*/ 219456 w 1194816"/>
                  <a:gd name="connsiteY31" fmla="*/ 768096 h 2377440"/>
                  <a:gd name="connsiteX32" fmla="*/ 292608 w 1194816"/>
                  <a:gd name="connsiteY32" fmla="*/ 816864 h 2377440"/>
                  <a:gd name="connsiteX33" fmla="*/ 304800 w 1194816"/>
                  <a:gd name="connsiteY33" fmla="*/ 853440 h 2377440"/>
                  <a:gd name="connsiteX34" fmla="*/ 353568 w 1194816"/>
                  <a:gd name="connsiteY34" fmla="*/ 926592 h 2377440"/>
                  <a:gd name="connsiteX35" fmla="*/ 365760 w 1194816"/>
                  <a:gd name="connsiteY35" fmla="*/ 963168 h 2377440"/>
                  <a:gd name="connsiteX36" fmla="*/ 402336 w 1194816"/>
                  <a:gd name="connsiteY36" fmla="*/ 975360 h 2377440"/>
                  <a:gd name="connsiteX37" fmla="*/ 475488 w 1194816"/>
                  <a:gd name="connsiteY37" fmla="*/ 1024128 h 2377440"/>
                  <a:gd name="connsiteX38" fmla="*/ 548640 w 1194816"/>
                  <a:gd name="connsiteY38" fmla="*/ 1060704 h 2377440"/>
                  <a:gd name="connsiteX39" fmla="*/ 646176 w 1194816"/>
                  <a:gd name="connsiteY39" fmla="*/ 1048512 h 2377440"/>
                  <a:gd name="connsiteX40" fmla="*/ 694944 w 1194816"/>
                  <a:gd name="connsiteY40" fmla="*/ 1011936 h 2377440"/>
                  <a:gd name="connsiteX41" fmla="*/ 731520 w 1194816"/>
                  <a:gd name="connsiteY41" fmla="*/ 987552 h 2377440"/>
                  <a:gd name="connsiteX42" fmla="*/ 768096 w 1194816"/>
                  <a:gd name="connsiteY42" fmla="*/ 950976 h 2377440"/>
                  <a:gd name="connsiteX43" fmla="*/ 804672 w 1194816"/>
                  <a:gd name="connsiteY43" fmla="*/ 938784 h 2377440"/>
                  <a:gd name="connsiteX44" fmla="*/ 841248 w 1194816"/>
                  <a:gd name="connsiteY44" fmla="*/ 902208 h 2377440"/>
                  <a:gd name="connsiteX45" fmla="*/ 877824 w 1194816"/>
                  <a:gd name="connsiteY45" fmla="*/ 890016 h 2377440"/>
                  <a:gd name="connsiteX46" fmla="*/ 914400 w 1194816"/>
                  <a:gd name="connsiteY46" fmla="*/ 816864 h 2377440"/>
                  <a:gd name="connsiteX47" fmla="*/ 890016 w 1194816"/>
                  <a:gd name="connsiteY47" fmla="*/ 780288 h 2377440"/>
                  <a:gd name="connsiteX48" fmla="*/ 853440 w 1194816"/>
                  <a:gd name="connsiteY48" fmla="*/ 755904 h 2377440"/>
                  <a:gd name="connsiteX49" fmla="*/ 841248 w 1194816"/>
                  <a:gd name="connsiteY49" fmla="*/ 719328 h 2377440"/>
                  <a:gd name="connsiteX50" fmla="*/ 853440 w 1194816"/>
                  <a:gd name="connsiteY50" fmla="*/ 646176 h 2377440"/>
                  <a:gd name="connsiteX51" fmla="*/ 926592 w 1194816"/>
                  <a:gd name="connsiteY51" fmla="*/ 670560 h 2377440"/>
                  <a:gd name="connsiteX52" fmla="*/ 1048512 w 1194816"/>
                  <a:gd name="connsiteY52" fmla="*/ 682752 h 2377440"/>
                  <a:gd name="connsiteX53" fmla="*/ 963168 w 1194816"/>
                  <a:gd name="connsiteY53" fmla="*/ 768096 h 2377440"/>
                  <a:gd name="connsiteX54" fmla="*/ 975360 w 1194816"/>
                  <a:gd name="connsiteY54" fmla="*/ 816864 h 2377440"/>
                  <a:gd name="connsiteX55" fmla="*/ 999744 w 1194816"/>
                  <a:gd name="connsiteY55" fmla="*/ 853440 h 2377440"/>
                  <a:gd name="connsiteX56" fmla="*/ 975360 w 1194816"/>
                  <a:gd name="connsiteY56" fmla="*/ 890016 h 2377440"/>
                  <a:gd name="connsiteX57" fmla="*/ 963168 w 1194816"/>
                  <a:gd name="connsiteY57" fmla="*/ 926592 h 2377440"/>
                  <a:gd name="connsiteX58" fmla="*/ 999744 w 1194816"/>
                  <a:gd name="connsiteY58" fmla="*/ 963168 h 2377440"/>
                  <a:gd name="connsiteX59" fmla="*/ 1036320 w 1194816"/>
                  <a:gd name="connsiteY59" fmla="*/ 987552 h 2377440"/>
                  <a:gd name="connsiteX60" fmla="*/ 1048512 w 1194816"/>
                  <a:gd name="connsiteY60" fmla="*/ 1024128 h 2377440"/>
                  <a:gd name="connsiteX61" fmla="*/ 1024128 w 1194816"/>
                  <a:gd name="connsiteY61" fmla="*/ 1146048 h 2377440"/>
                  <a:gd name="connsiteX62" fmla="*/ 987552 w 1194816"/>
                  <a:gd name="connsiteY62" fmla="*/ 1182624 h 2377440"/>
                  <a:gd name="connsiteX63" fmla="*/ 987552 w 1194816"/>
                  <a:gd name="connsiteY63" fmla="*/ 1316736 h 2377440"/>
                  <a:gd name="connsiteX64" fmla="*/ 1036320 w 1194816"/>
                  <a:gd name="connsiteY64" fmla="*/ 1389888 h 2377440"/>
                  <a:gd name="connsiteX65" fmla="*/ 1036320 w 1194816"/>
                  <a:gd name="connsiteY65" fmla="*/ 1719072 h 2377440"/>
                  <a:gd name="connsiteX66" fmla="*/ 1072896 w 1194816"/>
                  <a:gd name="connsiteY66" fmla="*/ 1828800 h 2377440"/>
                  <a:gd name="connsiteX67" fmla="*/ 1085088 w 1194816"/>
                  <a:gd name="connsiteY67" fmla="*/ 1865376 h 2377440"/>
                  <a:gd name="connsiteX68" fmla="*/ 1097280 w 1194816"/>
                  <a:gd name="connsiteY68" fmla="*/ 2036064 h 2377440"/>
                  <a:gd name="connsiteX69" fmla="*/ 1109472 w 1194816"/>
                  <a:gd name="connsiteY69" fmla="*/ 2097024 h 2377440"/>
                  <a:gd name="connsiteX70" fmla="*/ 1121664 w 1194816"/>
                  <a:gd name="connsiteY70" fmla="*/ 2267712 h 2377440"/>
                  <a:gd name="connsiteX71" fmla="*/ 1158240 w 1194816"/>
                  <a:gd name="connsiteY71" fmla="*/ 2304288 h 2377440"/>
                  <a:gd name="connsiteX72" fmla="*/ 1194816 w 1194816"/>
                  <a:gd name="connsiteY72" fmla="*/ 2377440 h 2377440"/>
                  <a:gd name="connsiteX0" fmla="*/ 646176 w 1158240"/>
                  <a:gd name="connsiteY0" fmla="*/ 0 h 2304288"/>
                  <a:gd name="connsiteX1" fmla="*/ 609600 w 1158240"/>
                  <a:gd name="connsiteY1" fmla="*/ 60960 h 2304288"/>
                  <a:gd name="connsiteX2" fmla="*/ 621792 w 1158240"/>
                  <a:gd name="connsiteY2" fmla="*/ 97536 h 2304288"/>
                  <a:gd name="connsiteX3" fmla="*/ 536448 w 1158240"/>
                  <a:gd name="connsiteY3" fmla="*/ 146304 h 2304288"/>
                  <a:gd name="connsiteX4" fmla="*/ 512064 w 1158240"/>
                  <a:gd name="connsiteY4" fmla="*/ 97536 h 2304288"/>
                  <a:gd name="connsiteX5" fmla="*/ 475488 w 1158240"/>
                  <a:gd name="connsiteY5" fmla="*/ 73152 h 2304288"/>
                  <a:gd name="connsiteX6" fmla="*/ 402336 w 1158240"/>
                  <a:gd name="connsiteY6" fmla="*/ 121920 h 2304288"/>
                  <a:gd name="connsiteX7" fmla="*/ 353568 w 1158240"/>
                  <a:gd name="connsiteY7" fmla="*/ 146304 h 2304288"/>
                  <a:gd name="connsiteX8" fmla="*/ 280416 w 1158240"/>
                  <a:gd name="connsiteY8" fmla="*/ 109728 h 2304288"/>
                  <a:gd name="connsiteX9" fmla="*/ 243840 w 1158240"/>
                  <a:gd name="connsiteY9" fmla="*/ 97536 h 2304288"/>
                  <a:gd name="connsiteX10" fmla="*/ 85344 w 1158240"/>
                  <a:gd name="connsiteY10" fmla="*/ 134112 h 2304288"/>
                  <a:gd name="connsiteX11" fmla="*/ 73152 w 1158240"/>
                  <a:gd name="connsiteY11" fmla="*/ 219456 h 2304288"/>
                  <a:gd name="connsiteX12" fmla="*/ 0 w 1158240"/>
                  <a:gd name="connsiteY12" fmla="*/ 256032 h 2304288"/>
                  <a:gd name="connsiteX13" fmla="*/ 12192 w 1158240"/>
                  <a:gd name="connsiteY13" fmla="*/ 329184 h 2304288"/>
                  <a:gd name="connsiteX14" fmla="*/ 48768 w 1158240"/>
                  <a:gd name="connsiteY14" fmla="*/ 353568 h 2304288"/>
                  <a:gd name="connsiteX15" fmla="*/ 85344 w 1158240"/>
                  <a:gd name="connsiteY15" fmla="*/ 390144 h 2304288"/>
                  <a:gd name="connsiteX16" fmla="*/ 121920 w 1158240"/>
                  <a:gd name="connsiteY16" fmla="*/ 414528 h 2304288"/>
                  <a:gd name="connsiteX17" fmla="*/ 158496 w 1158240"/>
                  <a:gd name="connsiteY17" fmla="*/ 451104 h 2304288"/>
                  <a:gd name="connsiteX18" fmla="*/ 231648 w 1158240"/>
                  <a:gd name="connsiteY18" fmla="*/ 475488 h 2304288"/>
                  <a:gd name="connsiteX19" fmla="*/ 402336 w 1158240"/>
                  <a:gd name="connsiteY19" fmla="*/ 438912 h 2304288"/>
                  <a:gd name="connsiteX20" fmla="*/ 438912 w 1158240"/>
                  <a:gd name="connsiteY20" fmla="*/ 426720 h 2304288"/>
                  <a:gd name="connsiteX21" fmla="*/ 487680 w 1158240"/>
                  <a:gd name="connsiteY21" fmla="*/ 438912 h 2304288"/>
                  <a:gd name="connsiteX22" fmla="*/ 414528 w 1158240"/>
                  <a:gd name="connsiteY22" fmla="*/ 512064 h 2304288"/>
                  <a:gd name="connsiteX23" fmla="*/ 365760 w 1158240"/>
                  <a:gd name="connsiteY23" fmla="*/ 585216 h 2304288"/>
                  <a:gd name="connsiteX24" fmla="*/ 195072 w 1158240"/>
                  <a:gd name="connsiteY24" fmla="*/ 609600 h 2304288"/>
                  <a:gd name="connsiteX25" fmla="*/ 158496 w 1158240"/>
                  <a:gd name="connsiteY25" fmla="*/ 597408 h 2304288"/>
                  <a:gd name="connsiteX26" fmla="*/ 97536 w 1158240"/>
                  <a:gd name="connsiteY26" fmla="*/ 585216 h 2304288"/>
                  <a:gd name="connsiteX27" fmla="*/ 109728 w 1158240"/>
                  <a:gd name="connsiteY27" fmla="*/ 621792 h 2304288"/>
                  <a:gd name="connsiteX28" fmla="*/ 146304 w 1158240"/>
                  <a:gd name="connsiteY28" fmla="*/ 633984 h 2304288"/>
                  <a:gd name="connsiteX29" fmla="*/ 182880 w 1158240"/>
                  <a:gd name="connsiteY29" fmla="*/ 658368 h 2304288"/>
                  <a:gd name="connsiteX30" fmla="*/ 207264 w 1158240"/>
                  <a:gd name="connsiteY30" fmla="*/ 731520 h 2304288"/>
                  <a:gd name="connsiteX31" fmla="*/ 219456 w 1158240"/>
                  <a:gd name="connsiteY31" fmla="*/ 768096 h 2304288"/>
                  <a:gd name="connsiteX32" fmla="*/ 292608 w 1158240"/>
                  <a:gd name="connsiteY32" fmla="*/ 816864 h 2304288"/>
                  <a:gd name="connsiteX33" fmla="*/ 304800 w 1158240"/>
                  <a:gd name="connsiteY33" fmla="*/ 853440 h 2304288"/>
                  <a:gd name="connsiteX34" fmla="*/ 353568 w 1158240"/>
                  <a:gd name="connsiteY34" fmla="*/ 926592 h 2304288"/>
                  <a:gd name="connsiteX35" fmla="*/ 365760 w 1158240"/>
                  <a:gd name="connsiteY35" fmla="*/ 963168 h 2304288"/>
                  <a:gd name="connsiteX36" fmla="*/ 402336 w 1158240"/>
                  <a:gd name="connsiteY36" fmla="*/ 975360 h 2304288"/>
                  <a:gd name="connsiteX37" fmla="*/ 475488 w 1158240"/>
                  <a:gd name="connsiteY37" fmla="*/ 1024128 h 2304288"/>
                  <a:gd name="connsiteX38" fmla="*/ 548640 w 1158240"/>
                  <a:gd name="connsiteY38" fmla="*/ 1060704 h 2304288"/>
                  <a:gd name="connsiteX39" fmla="*/ 646176 w 1158240"/>
                  <a:gd name="connsiteY39" fmla="*/ 1048512 h 2304288"/>
                  <a:gd name="connsiteX40" fmla="*/ 694944 w 1158240"/>
                  <a:gd name="connsiteY40" fmla="*/ 1011936 h 2304288"/>
                  <a:gd name="connsiteX41" fmla="*/ 731520 w 1158240"/>
                  <a:gd name="connsiteY41" fmla="*/ 987552 h 2304288"/>
                  <a:gd name="connsiteX42" fmla="*/ 768096 w 1158240"/>
                  <a:gd name="connsiteY42" fmla="*/ 950976 h 2304288"/>
                  <a:gd name="connsiteX43" fmla="*/ 804672 w 1158240"/>
                  <a:gd name="connsiteY43" fmla="*/ 938784 h 2304288"/>
                  <a:gd name="connsiteX44" fmla="*/ 841248 w 1158240"/>
                  <a:gd name="connsiteY44" fmla="*/ 902208 h 2304288"/>
                  <a:gd name="connsiteX45" fmla="*/ 877824 w 1158240"/>
                  <a:gd name="connsiteY45" fmla="*/ 890016 h 2304288"/>
                  <a:gd name="connsiteX46" fmla="*/ 914400 w 1158240"/>
                  <a:gd name="connsiteY46" fmla="*/ 816864 h 2304288"/>
                  <a:gd name="connsiteX47" fmla="*/ 890016 w 1158240"/>
                  <a:gd name="connsiteY47" fmla="*/ 780288 h 2304288"/>
                  <a:gd name="connsiteX48" fmla="*/ 853440 w 1158240"/>
                  <a:gd name="connsiteY48" fmla="*/ 755904 h 2304288"/>
                  <a:gd name="connsiteX49" fmla="*/ 841248 w 1158240"/>
                  <a:gd name="connsiteY49" fmla="*/ 719328 h 2304288"/>
                  <a:gd name="connsiteX50" fmla="*/ 853440 w 1158240"/>
                  <a:gd name="connsiteY50" fmla="*/ 646176 h 2304288"/>
                  <a:gd name="connsiteX51" fmla="*/ 926592 w 1158240"/>
                  <a:gd name="connsiteY51" fmla="*/ 670560 h 2304288"/>
                  <a:gd name="connsiteX52" fmla="*/ 1048512 w 1158240"/>
                  <a:gd name="connsiteY52" fmla="*/ 682752 h 2304288"/>
                  <a:gd name="connsiteX53" fmla="*/ 963168 w 1158240"/>
                  <a:gd name="connsiteY53" fmla="*/ 768096 h 2304288"/>
                  <a:gd name="connsiteX54" fmla="*/ 975360 w 1158240"/>
                  <a:gd name="connsiteY54" fmla="*/ 816864 h 2304288"/>
                  <a:gd name="connsiteX55" fmla="*/ 999744 w 1158240"/>
                  <a:gd name="connsiteY55" fmla="*/ 853440 h 2304288"/>
                  <a:gd name="connsiteX56" fmla="*/ 975360 w 1158240"/>
                  <a:gd name="connsiteY56" fmla="*/ 890016 h 2304288"/>
                  <a:gd name="connsiteX57" fmla="*/ 963168 w 1158240"/>
                  <a:gd name="connsiteY57" fmla="*/ 926592 h 2304288"/>
                  <a:gd name="connsiteX58" fmla="*/ 999744 w 1158240"/>
                  <a:gd name="connsiteY58" fmla="*/ 963168 h 2304288"/>
                  <a:gd name="connsiteX59" fmla="*/ 1036320 w 1158240"/>
                  <a:gd name="connsiteY59" fmla="*/ 987552 h 2304288"/>
                  <a:gd name="connsiteX60" fmla="*/ 1048512 w 1158240"/>
                  <a:gd name="connsiteY60" fmla="*/ 1024128 h 2304288"/>
                  <a:gd name="connsiteX61" fmla="*/ 1024128 w 1158240"/>
                  <a:gd name="connsiteY61" fmla="*/ 1146048 h 2304288"/>
                  <a:gd name="connsiteX62" fmla="*/ 987552 w 1158240"/>
                  <a:gd name="connsiteY62" fmla="*/ 1182624 h 2304288"/>
                  <a:gd name="connsiteX63" fmla="*/ 987552 w 1158240"/>
                  <a:gd name="connsiteY63" fmla="*/ 1316736 h 2304288"/>
                  <a:gd name="connsiteX64" fmla="*/ 1036320 w 1158240"/>
                  <a:gd name="connsiteY64" fmla="*/ 1389888 h 2304288"/>
                  <a:gd name="connsiteX65" fmla="*/ 1036320 w 1158240"/>
                  <a:gd name="connsiteY65" fmla="*/ 1719072 h 2304288"/>
                  <a:gd name="connsiteX66" fmla="*/ 1072896 w 1158240"/>
                  <a:gd name="connsiteY66" fmla="*/ 1828800 h 2304288"/>
                  <a:gd name="connsiteX67" fmla="*/ 1085088 w 1158240"/>
                  <a:gd name="connsiteY67" fmla="*/ 1865376 h 2304288"/>
                  <a:gd name="connsiteX68" fmla="*/ 1097280 w 1158240"/>
                  <a:gd name="connsiteY68" fmla="*/ 2036064 h 2304288"/>
                  <a:gd name="connsiteX69" fmla="*/ 1109472 w 1158240"/>
                  <a:gd name="connsiteY69" fmla="*/ 2097024 h 2304288"/>
                  <a:gd name="connsiteX70" fmla="*/ 1121664 w 1158240"/>
                  <a:gd name="connsiteY70" fmla="*/ 2267712 h 2304288"/>
                  <a:gd name="connsiteX71" fmla="*/ 1158240 w 1158240"/>
                  <a:gd name="connsiteY71" fmla="*/ 2304288 h 2304288"/>
                  <a:gd name="connsiteX0" fmla="*/ 646176 w 1121664"/>
                  <a:gd name="connsiteY0" fmla="*/ 0 h 2267712"/>
                  <a:gd name="connsiteX1" fmla="*/ 609600 w 1121664"/>
                  <a:gd name="connsiteY1" fmla="*/ 60960 h 2267712"/>
                  <a:gd name="connsiteX2" fmla="*/ 621792 w 1121664"/>
                  <a:gd name="connsiteY2" fmla="*/ 97536 h 2267712"/>
                  <a:gd name="connsiteX3" fmla="*/ 536448 w 1121664"/>
                  <a:gd name="connsiteY3" fmla="*/ 146304 h 2267712"/>
                  <a:gd name="connsiteX4" fmla="*/ 512064 w 1121664"/>
                  <a:gd name="connsiteY4" fmla="*/ 97536 h 2267712"/>
                  <a:gd name="connsiteX5" fmla="*/ 475488 w 1121664"/>
                  <a:gd name="connsiteY5" fmla="*/ 73152 h 2267712"/>
                  <a:gd name="connsiteX6" fmla="*/ 402336 w 1121664"/>
                  <a:gd name="connsiteY6" fmla="*/ 121920 h 2267712"/>
                  <a:gd name="connsiteX7" fmla="*/ 353568 w 1121664"/>
                  <a:gd name="connsiteY7" fmla="*/ 146304 h 2267712"/>
                  <a:gd name="connsiteX8" fmla="*/ 280416 w 1121664"/>
                  <a:gd name="connsiteY8" fmla="*/ 109728 h 2267712"/>
                  <a:gd name="connsiteX9" fmla="*/ 243840 w 1121664"/>
                  <a:gd name="connsiteY9" fmla="*/ 97536 h 2267712"/>
                  <a:gd name="connsiteX10" fmla="*/ 85344 w 1121664"/>
                  <a:gd name="connsiteY10" fmla="*/ 134112 h 2267712"/>
                  <a:gd name="connsiteX11" fmla="*/ 73152 w 1121664"/>
                  <a:gd name="connsiteY11" fmla="*/ 219456 h 2267712"/>
                  <a:gd name="connsiteX12" fmla="*/ 0 w 1121664"/>
                  <a:gd name="connsiteY12" fmla="*/ 256032 h 2267712"/>
                  <a:gd name="connsiteX13" fmla="*/ 12192 w 1121664"/>
                  <a:gd name="connsiteY13" fmla="*/ 329184 h 2267712"/>
                  <a:gd name="connsiteX14" fmla="*/ 48768 w 1121664"/>
                  <a:gd name="connsiteY14" fmla="*/ 353568 h 2267712"/>
                  <a:gd name="connsiteX15" fmla="*/ 85344 w 1121664"/>
                  <a:gd name="connsiteY15" fmla="*/ 390144 h 2267712"/>
                  <a:gd name="connsiteX16" fmla="*/ 121920 w 1121664"/>
                  <a:gd name="connsiteY16" fmla="*/ 414528 h 2267712"/>
                  <a:gd name="connsiteX17" fmla="*/ 158496 w 1121664"/>
                  <a:gd name="connsiteY17" fmla="*/ 451104 h 2267712"/>
                  <a:gd name="connsiteX18" fmla="*/ 231648 w 1121664"/>
                  <a:gd name="connsiteY18" fmla="*/ 475488 h 2267712"/>
                  <a:gd name="connsiteX19" fmla="*/ 402336 w 1121664"/>
                  <a:gd name="connsiteY19" fmla="*/ 438912 h 2267712"/>
                  <a:gd name="connsiteX20" fmla="*/ 438912 w 1121664"/>
                  <a:gd name="connsiteY20" fmla="*/ 426720 h 2267712"/>
                  <a:gd name="connsiteX21" fmla="*/ 487680 w 1121664"/>
                  <a:gd name="connsiteY21" fmla="*/ 438912 h 2267712"/>
                  <a:gd name="connsiteX22" fmla="*/ 414528 w 1121664"/>
                  <a:gd name="connsiteY22" fmla="*/ 512064 h 2267712"/>
                  <a:gd name="connsiteX23" fmla="*/ 365760 w 1121664"/>
                  <a:gd name="connsiteY23" fmla="*/ 585216 h 2267712"/>
                  <a:gd name="connsiteX24" fmla="*/ 195072 w 1121664"/>
                  <a:gd name="connsiteY24" fmla="*/ 609600 h 2267712"/>
                  <a:gd name="connsiteX25" fmla="*/ 158496 w 1121664"/>
                  <a:gd name="connsiteY25" fmla="*/ 597408 h 2267712"/>
                  <a:gd name="connsiteX26" fmla="*/ 97536 w 1121664"/>
                  <a:gd name="connsiteY26" fmla="*/ 585216 h 2267712"/>
                  <a:gd name="connsiteX27" fmla="*/ 109728 w 1121664"/>
                  <a:gd name="connsiteY27" fmla="*/ 621792 h 2267712"/>
                  <a:gd name="connsiteX28" fmla="*/ 146304 w 1121664"/>
                  <a:gd name="connsiteY28" fmla="*/ 633984 h 2267712"/>
                  <a:gd name="connsiteX29" fmla="*/ 182880 w 1121664"/>
                  <a:gd name="connsiteY29" fmla="*/ 658368 h 2267712"/>
                  <a:gd name="connsiteX30" fmla="*/ 207264 w 1121664"/>
                  <a:gd name="connsiteY30" fmla="*/ 731520 h 2267712"/>
                  <a:gd name="connsiteX31" fmla="*/ 219456 w 1121664"/>
                  <a:gd name="connsiteY31" fmla="*/ 768096 h 2267712"/>
                  <a:gd name="connsiteX32" fmla="*/ 292608 w 1121664"/>
                  <a:gd name="connsiteY32" fmla="*/ 816864 h 2267712"/>
                  <a:gd name="connsiteX33" fmla="*/ 304800 w 1121664"/>
                  <a:gd name="connsiteY33" fmla="*/ 853440 h 2267712"/>
                  <a:gd name="connsiteX34" fmla="*/ 353568 w 1121664"/>
                  <a:gd name="connsiteY34" fmla="*/ 926592 h 2267712"/>
                  <a:gd name="connsiteX35" fmla="*/ 365760 w 1121664"/>
                  <a:gd name="connsiteY35" fmla="*/ 963168 h 2267712"/>
                  <a:gd name="connsiteX36" fmla="*/ 402336 w 1121664"/>
                  <a:gd name="connsiteY36" fmla="*/ 975360 h 2267712"/>
                  <a:gd name="connsiteX37" fmla="*/ 475488 w 1121664"/>
                  <a:gd name="connsiteY37" fmla="*/ 1024128 h 2267712"/>
                  <a:gd name="connsiteX38" fmla="*/ 548640 w 1121664"/>
                  <a:gd name="connsiteY38" fmla="*/ 1060704 h 2267712"/>
                  <a:gd name="connsiteX39" fmla="*/ 646176 w 1121664"/>
                  <a:gd name="connsiteY39" fmla="*/ 1048512 h 2267712"/>
                  <a:gd name="connsiteX40" fmla="*/ 694944 w 1121664"/>
                  <a:gd name="connsiteY40" fmla="*/ 1011936 h 2267712"/>
                  <a:gd name="connsiteX41" fmla="*/ 731520 w 1121664"/>
                  <a:gd name="connsiteY41" fmla="*/ 987552 h 2267712"/>
                  <a:gd name="connsiteX42" fmla="*/ 768096 w 1121664"/>
                  <a:gd name="connsiteY42" fmla="*/ 950976 h 2267712"/>
                  <a:gd name="connsiteX43" fmla="*/ 804672 w 1121664"/>
                  <a:gd name="connsiteY43" fmla="*/ 938784 h 2267712"/>
                  <a:gd name="connsiteX44" fmla="*/ 841248 w 1121664"/>
                  <a:gd name="connsiteY44" fmla="*/ 902208 h 2267712"/>
                  <a:gd name="connsiteX45" fmla="*/ 877824 w 1121664"/>
                  <a:gd name="connsiteY45" fmla="*/ 890016 h 2267712"/>
                  <a:gd name="connsiteX46" fmla="*/ 914400 w 1121664"/>
                  <a:gd name="connsiteY46" fmla="*/ 816864 h 2267712"/>
                  <a:gd name="connsiteX47" fmla="*/ 890016 w 1121664"/>
                  <a:gd name="connsiteY47" fmla="*/ 780288 h 2267712"/>
                  <a:gd name="connsiteX48" fmla="*/ 853440 w 1121664"/>
                  <a:gd name="connsiteY48" fmla="*/ 755904 h 2267712"/>
                  <a:gd name="connsiteX49" fmla="*/ 841248 w 1121664"/>
                  <a:gd name="connsiteY49" fmla="*/ 719328 h 2267712"/>
                  <a:gd name="connsiteX50" fmla="*/ 853440 w 1121664"/>
                  <a:gd name="connsiteY50" fmla="*/ 646176 h 2267712"/>
                  <a:gd name="connsiteX51" fmla="*/ 926592 w 1121664"/>
                  <a:gd name="connsiteY51" fmla="*/ 670560 h 2267712"/>
                  <a:gd name="connsiteX52" fmla="*/ 1048512 w 1121664"/>
                  <a:gd name="connsiteY52" fmla="*/ 682752 h 2267712"/>
                  <a:gd name="connsiteX53" fmla="*/ 963168 w 1121664"/>
                  <a:gd name="connsiteY53" fmla="*/ 768096 h 2267712"/>
                  <a:gd name="connsiteX54" fmla="*/ 975360 w 1121664"/>
                  <a:gd name="connsiteY54" fmla="*/ 816864 h 2267712"/>
                  <a:gd name="connsiteX55" fmla="*/ 999744 w 1121664"/>
                  <a:gd name="connsiteY55" fmla="*/ 853440 h 2267712"/>
                  <a:gd name="connsiteX56" fmla="*/ 975360 w 1121664"/>
                  <a:gd name="connsiteY56" fmla="*/ 890016 h 2267712"/>
                  <a:gd name="connsiteX57" fmla="*/ 963168 w 1121664"/>
                  <a:gd name="connsiteY57" fmla="*/ 926592 h 2267712"/>
                  <a:gd name="connsiteX58" fmla="*/ 999744 w 1121664"/>
                  <a:gd name="connsiteY58" fmla="*/ 963168 h 2267712"/>
                  <a:gd name="connsiteX59" fmla="*/ 1036320 w 1121664"/>
                  <a:gd name="connsiteY59" fmla="*/ 987552 h 2267712"/>
                  <a:gd name="connsiteX60" fmla="*/ 1048512 w 1121664"/>
                  <a:gd name="connsiteY60" fmla="*/ 1024128 h 2267712"/>
                  <a:gd name="connsiteX61" fmla="*/ 1024128 w 1121664"/>
                  <a:gd name="connsiteY61" fmla="*/ 1146048 h 2267712"/>
                  <a:gd name="connsiteX62" fmla="*/ 987552 w 1121664"/>
                  <a:gd name="connsiteY62" fmla="*/ 1182624 h 2267712"/>
                  <a:gd name="connsiteX63" fmla="*/ 987552 w 1121664"/>
                  <a:gd name="connsiteY63" fmla="*/ 1316736 h 2267712"/>
                  <a:gd name="connsiteX64" fmla="*/ 1036320 w 1121664"/>
                  <a:gd name="connsiteY64" fmla="*/ 1389888 h 2267712"/>
                  <a:gd name="connsiteX65" fmla="*/ 1036320 w 1121664"/>
                  <a:gd name="connsiteY65" fmla="*/ 1719072 h 2267712"/>
                  <a:gd name="connsiteX66" fmla="*/ 1072896 w 1121664"/>
                  <a:gd name="connsiteY66" fmla="*/ 1828800 h 2267712"/>
                  <a:gd name="connsiteX67" fmla="*/ 1085088 w 1121664"/>
                  <a:gd name="connsiteY67" fmla="*/ 1865376 h 2267712"/>
                  <a:gd name="connsiteX68" fmla="*/ 1097280 w 1121664"/>
                  <a:gd name="connsiteY68" fmla="*/ 2036064 h 2267712"/>
                  <a:gd name="connsiteX69" fmla="*/ 1109472 w 1121664"/>
                  <a:gd name="connsiteY69" fmla="*/ 2097024 h 2267712"/>
                  <a:gd name="connsiteX70" fmla="*/ 1121664 w 1121664"/>
                  <a:gd name="connsiteY70" fmla="*/ 2267712 h 2267712"/>
                  <a:gd name="connsiteX0" fmla="*/ 646176 w 1109472"/>
                  <a:gd name="connsiteY0" fmla="*/ 0 h 2097023"/>
                  <a:gd name="connsiteX1" fmla="*/ 609600 w 1109472"/>
                  <a:gd name="connsiteY1" fmla="*/ 60960 h 2097023"/>
                  <a:gd name="connsiteX2" fmla="*/ 621792 w 1109472"/>
                  <a:gd name="connsiteY2" fmla="*/ 97536 h 2097023"/>
                  <a:gd name="connsiteX3" fmla="*/ 536448 w 1109472"/>
                  <a:gd name="connsiteY3" fmla="*/ 146304 h 2097023"/>
                  <a:gd name="connsiteX4" fmla="*/ 512064 w 1109472"/>
                  <a:gd name="connsiteY4" fmla="*/ 97536 h 2097023"/>
                  <a:gd name="connsiteX5" fmla="*/ 475488 w 1109472"/>
                  <a:gd name="connsiteY5" fmla="*/ 73152 h 2097023"/>
                  <a:gd name="connsiteX6" fmla="*/ 402336 w 1109472"/>
                  <a:gd name="connsiteY6" fmla="*/ 121920 h 2097023"/>
                  <a:gd name="connsiteX7" fmla="*/ 353568 w 1109472"/>
                  <a:gd name="connsiteY7" fmla="*/ 146304 h 2097023"/>
                  <a:gd name="connsiteX8" fmla="*/ 280416 w 1109472"/>
                  <a:gd name="connsiteY8" fmla="*/ 109728 h 2097023"/>
                  <a:gd name="connsiteX9" fmla="*/ 243840 w 1109472"/>
                  <a:gd name="connsiteY9" fmla="*/ 97536 h 2097023"/>
                  <a:gd name="connsiteX10" fmla="*/ 85344 w 1109472"/>
                  <a:gd name="connsiteY10" fmla="*/ 134112 h 2097023"/>
                  <a:gd name="connsiteX11" fmla="*/ 73152 w 1109472"/>
                  <a:gd name="connsiteY11" fmla="*/ 219456 h 2097023"/>
                  <a:gd name="connsiteX12" fmla="*/ 0 w 1109472"/>
                  <a:gd name="connsiteY12" fmla="*/ 256032 h 2097023"/>
                  <a:gd name="connsiteX13" fmla="*/ 12192 w 1109472"/>
                  <a:gd name="connsiteY13" fmla="*/ 329184 h 2097023"/>
                  <a:gd name="connsiteX14" fmla="*/ 48768 w 1109472"/>
                  <a:gd name="connsiteY14" fmla="*/ 353568 h 2097023"/>
                  <a:gd name="connsiteX15" fmla="*/ 85344 w 1109472"/>
                  <a:gd name="connsiteY15" fmla="*/ 390144 h 2097023"/>
                  <a:gd name="connsiteX16" fmla="*/ 121920 w 1109472"/>
                  <a:gd name="connsiteY16" fmla="*/ 414528 h 2097023"/>
                  <a:gd name="connsiteX17" fmla="*/ 158496 w 1109472"/>
                  <a:gd name="connsiteY17" fmla="*/ 451104 h 2097023"/>
                  <a:gd name="connsiteX18" fmla="*/ 231648 w 1109472"/>
                  <a:gd name="connsiteY18" fmla="*/ 475488 h 2097023"/>
                  <a:gd name="connsiteX19" fmla="*/ 402336 w 1109472"/>
                  <a:gd name="connsiteY19" fmla="*/ 438912 h 2097023"/>
                  <a:gd name="connsiteX20" fmla="*/ 438912 w 1109472"/>
                  <a:gd name="connsiteY20" fmla="*/ 426720 h 2097023"/>
                  <a:gd name="connsiteX21" fmla="*/ 487680 w 1109472"/>
                  <a:gd name="connsiteY21" fmla="*/ 438912 h 2097023"/>
                  <a:gd name="connsiteX22" fmla="*/ 414528 w 1109472"/>
                  <a:gd name="connsiteY22" fmla="*/ 512064 h 2097023"/>
                  <a:gd name="connsiteX23" fmla="*/ 365760 w 1109472"/>
                  <a:gd name="connsiteY23" fmla="*/ 585216 h 2097023"/>
                  <a:gd name="connsiteX24" fmla="*/ 195072 w 1109472"/>
                  <a:gd name="connsiteY24" fmla="*/ 609600 h 2097023"/>
                  <a:gd name="connsiteX25" fmla="*/ 158496 w 1109472"/>
                  <a:gd name="connsiteY25" fmla="*/ 597408 h 2097023"/>
                  <a:gd name="connsiteX26" fmla="*/ 97536 w 1109472"/>
                  <a:gd name="connsiteY26" fmla="*/ 585216 h 2097023"/>
                  <a:gd name="connsiteX27" fmla="*/ 109728 w 1109472"/>
                  <a:gd name="connsiteY27" fmla="*/ 621792 h 2097023"/>
                  <a:gd name="connsiteX28" fmla="*/ 146304 w 1109472"/>
                  <a:gd name="connsiteY28" fmla="*/ 633984 h 2097023"/>
                  <a:gd name="connsiteX29" fmla="*/ 182880 w 1109472"/>
                  <a:gd name="connsiteY29" fmla="*/ 658368 h 2097023"/>
                  <a:gd name="connsiteX30" fmla="*/ 207264 w 1109472"/>
                  <a:gd name="connsiteY30" fmla="*/ 731520 h 2097023"/>
                  <a:gd name="connsiteX31" fmla="*/ 219456 w 1109472"/>
                  <a:gd name="connsiteY31" fmla="*/ 768096 h 2097023"/>
                  <a:gd name="connsiteX32" fmla="*/ 292608 w 1109472"/>
                  <a:gd name="connsiteY32" fmla="*/ 816864 h 2097023"/>
                  <a:gd name="connsiteX33" fmla="*/ 304800 w 1109472"/>
                  <a:gd name="connsiteY33" fmla="*/ 853440 h 2097023"/>
                  <a:gd name="connsiteX34" fmla="*/ 353568 w 1109472"/>
                  <a:gd name="connsiteY34" fmla="*/ 926592 h 2097023"/>
                  <a:gd name="connsiteX35" fmla="*/ 365760 w 1109472"/>
                  <a:gd name="connsiteY35" fmla="*/ 963168 h 2097023"/>
                  <a:gd name="connsiteX36" fmla="*/ 402336 w 1109472"/>
                  <a:gd name="connsiteY36" fmla="*/ 975360 h 2097023"/>
                  <a:gd name="connsiteX37" fmla="*/ 475488 w 1109472"/>
                  <a:gd name="connsiteY37" fmla="*/ 1024128 h 2097023"/>
                  <a:gd name="connsiteX38" fmla="*/ 548640 w 1109472"/>
                  <a:gd name="connsiteY38" fmla="*/ 1060704 h 2097023"/>
                  <a:gd name="connsiteX39" fmla="*/ 646176 w 1109472"/>
                  <a:gd name="connsiteY39" fmla="*/ 1048512 h 2097023"/>
                  <a:gd name="connsiteX40" fmla="*/ 694944 w 1109472"/>
                  <a:gd name="connsiteY40" fmla="*/ 1011936 h 2097023"/>
                  <a:gd name="connsiteX41" fmla="*/ 731520 w 1109472"/>
                  <a:gd name="connsiteY41" fmla="*/ 987552 h 2097023"/>
                  <a:gd name="connsiteX42" fmla="*/ 768096 w 1109472"/>
                  <a:gd name="connsiteY42" fmla="*/ 950976 h 2097023"/>
                  <a:gd name="connsiteX43" fmla="*/ 804672 w 1109472"/>
                  <a:gd name="connsiteY43" fmla="*/ 938784 h 2097023"/>
                  <a:gd name="connsiteX44" fmla="*/ 841248 w 1109472"/>
                  <a:gd name="connsiteY44" fmla="*/ 902208 h 2097023"/>
                  <a:gd name="connsiteX45" fmla="*/ 877824 w 1109472"/>
                  <a:gd name="connsiteY45" fmla="*/ 890016 h 2097023"/>
                  <a:gd name="connsiteX46" fmla="*/ 914400 w 1109472"/>
                  <a:gd name="connsiteY46" fmla="*/ 816864 h 2097023"/>
                  <a:gd name="connsiteX47" fmla="*/ 890016 w 1109472"/>
                  <a:gd name="connsiteY47" fmla="*/ 780288 h 2097023"/>
                  <a:gd name="connsiteX48" fmla="*/ 853440 w 1109472"/>
                  <a:gd name="connsiteY48" fmla="*/ 755904 h 2097023"/>
                  <a:gd name="connsiteX49" fmla="*/ 841248 w 1109472"/>
                  <a:gd name="connsiteY49" fmla="*/ 719328 h 2097023"/>
                  <a:gd name="connsiteX50" fmla="*/ 853440 w 1109472"/>
                  <a:gd name="connsiteY50" fmla="*/ 646176 h 2097023"/>
                  <a:gd name="connsiteX51" fmla="*/ 926592 w 1109472"/>
                  <a:gd name="connsiteY51" fmla="*/ 670560 h 2097023"/>
                  <a:gd name="connsiteX52" fmla="*/ 1048512 w 1109472"/>
                  <a:gd name="connsiteY52" fmla="*/ 682752 h 2097023"/>
                  <a:gd name="connsiteX53" fmla="*/ 963168 w 1109472"/>
                  <a:gd name="connsiteY53" fmla="*/ 768096 h 2097023"/>
                  <a:gd name="connsiteX54" fmla="*/ 975360 w 1109472"/>
                  <a:gd name="connsiteY54" fmla="*/ 816864 h 2097023"/>
                  <a:gd name="connsiteX55" fmla="*/ 999744 w 1109472"/>
                  <a:gd name="connsiteY55" fmla="*/ 853440 h 2097023"/>
                  <a:gd name="connsiteX56" fmla="*/ 975360 w 1109472"/>
                  <a:gd name="connsiteY56" fmla="*/ 890016 h 2097023"/>
                  <a:gd name="connsiteX57" fmla="*/ 963168 w 1109472"/>
                  <a:gd name="connsiteY57" fmla="*/ 926592 h 2097023"/>
                  <a:gd name="connsiteX58" fmla="*/ 999744 w 1109472"/>
                  <a:gd name="connsiteY58" fmla="*/ 963168 h 2097023"/>
                  <a:gd name="connsiteX59" fmla="*/ 1036320 w 1109472"/>
                  <a:gd name="connsiteY59" fmla="*/ 987552 h 2097023"/>
                  <a:gd name="connsiteX60" fmla="*/ 1048512 w 1109472"/>
                  <a:gd name="connsiteY60" fmla="*/ 1024128 h 2097023"/>
                  <a:gd name="connsiteX61" fmla="*/ 1024128 w 1109472"/>
                  <a:gd name="connsiteY61" fmla="*/ 1146048 h 2097023"/>
                  <a:gd name="connsiteX62" fmla="*/ 987552 w 1109472"/>
                  <a:gd name="connsiteY62" fmla="*/ 1182624 h 2097023"/>
                  <a:gd name="connsiteX63" fmla="*/ 987552 w 1109472"/>
                  <a:gd name="connsiteY63" fmla="*/ 1316736 h 2097023"/>
                  <a:gd name="connsiteX64" fmla="*/ 1036320 w 1109472"/>
                  <a:gd name="connsiteY64" fmla="*/ 1389888 h 2097023"/>
                  <a:gd name="connsiteX65" fmla="*/ 1036320 w 1109472"/>
                  <a:gd name="connsiteY65" fmla="*/ 1719072 h 2097023"/>
                  <a:gd name="connsiteX66" fmla="*/ 1072896 w 1109472"/>
                  <a:gd name="connsiteY66" fmla="*/ 1828800 h 2097023"/>
                  <a:gd name="connsiteX67" fmla="*/ 1085088 w 1109472"/>
                  <a:gd name="connsiteY67" fmla="*/ 1865376 h 2097023"/>
                  <a:gd name="connsiteX68" fmla="*/ 1097280 w 1109472"/>
                  <a:gd name="connsiteY68" fmla="*/ 2036064 h 2097023"/>
                  <a:gd name="connsiteX69" fmla="*/ 1109472 w 1109472"/>
                  <a:gd name="connsiteY69" fmla="*/ 2097024 h 2097023"/>
                  <a:gd name="connsiteX0" fmla="*/ 646176 w 1097280"/>
                  <a:gd name="connsiteY0" fmla="*/ 0 h 2036063"/>
                  <a:gd name="connsiteX1" fmla="*/ 609600 w 1097280"/>
                  <a:gd name="connsiteY1" fmla="*/ 60960 h 2036063"/>
                  <a:gd name="connsiteX2" fmla="*/ 621792 w 1097280"/>
                  <a:gd name="connsiteY2" fmla="*/ 97536 h 2036063"/>
                  <a:gd name="connsiteX3" fmla="*/ 536448 w 1097280"/>
                  <a:gd name="connsiteY3" fmla="*/ 146304 h 2036063"/>
                  <a:gd name="connsiteX4" fmla="*/ 512064 w 1097280"/>
                  <a:gd name="connsiteY4" fmla="*/ 97536 h 2036063"/>
                  <a:gd name="connsiteX5" fmla="*/ 475488 w 1097280"/>
                  <a:gd name="connsiteY5" fmla="*/ 73152 h 2036063"/>
                  <a:gd name="connsiteX6" fmla="*/ 402336 w 1097280"/>
                  <a:gd name="connsiteY6" fmla="*/ 121920 h 2036063"/>
                  <a:gd name="connsiteX7" fmla="*/ 353568 w 1097280"/>
                  <a:gd name="connsiteY7" fmla="*/ 146304 h 2036063"/>
                  <a:gd name="connsiteX8" fmla="*/ 280416 w 1097280"/>
                  <a:gd name="connsiteY8" fmla="*/ 109728 h 2036063"/>
                  <a:gd name="connsiteX9" fmla="*/ 243840 w 1097280"/>
                  <a:gd name="connsiteY9" fmla="*/ 97536 h 2036063"/>
                  <a:gd name="connsiteX10" fmla="*/ 85344 w 1097280"/>
                  <a:gd name="connsiteY10" fmla="*/ 134112 h 2036063"/>
                  <a:gd name="connsiteX11" fmla="*/ 73152 w 1097280"/>
                  <a:gd name="connsiteY11" fmla="*/ 219456 h 2036063"/>
                  <a:gd name="connsiteX12" fmla="*/ 0 w 1097280"/>
                  <a:gd name="connsiteY12" fmla="*/ 256032 h 2036063"/>
                  <a:gd name="connsiteX13" fmla="*/ 12192 w 1097280"/>
                  <a:gd name="connsiteY13" fmla="*/ 329184 h 2036063"/>
                  <a:gd name="connsiteX14" fmla="*/ 48768 w 1097280"/>
                  <a:gd name="connsiteY14" fmla="*/ 353568 h 2036063"/>
                  <a:gd name="connsiteX15" fmla="*/ 85344 w 1097280"/>
                  <a:gd name="connsiteY15" fmla="*/ 390144 h 2036063"/>
                  <a:gd name="connsiteX16" fmla="*/ 121920 w 1097280"/>
                  <a:gd name="connsiteY16" fmla="*/ 414528 h 2036063"/>
                  <a:gd name="connsiteX17" fmla="*/ 158496 w 1097280"/>
                  <a:gd name="connsiteY17" fmla="*/ 451104 h 2036063"/>
                  <a:gd name="connsiteX18" fmla="*/ 231648 w 1097280"/>
                  <a:gd name="connsiteY18" fmla="*/ 475488 h 2036063"/>
                  <a:gd name="connsiteX19" fmla="*/ 402336 w 1097280"/>
                  <a:gd name="connsiteY19" fmla="*/ 438912 h 2036063"/>
                  <a:gd name="connsiteX20" fmla="*/ 438912 w 1097280"/>
                  <a:gd name="connsiteY20" fmla="*/ 426720 h 2036063"/>
                  <a:gd name="connsiteX21" fmla="*/ 487680 w 1097280"/>
                  <a:gd name="connsiteY21" fmla="*/ 438912 h 2036063"/>
                  <a:gd name="connsiteX22" fmla="*/ 414528 w 1097280"/>
                  <a:gd name="connsiteY22" fmla="*/ 512064 h 2036063"/>
                  <a:gd name="connsiteX23" fmla="*/ 365760 w 1097280"/>
                  <a:gd name="connsiteY23" fmla="*/ 585216 h 2036063"/>
                  <a:gd name="connsiteX24" fmla="*/ 195072 w 1097280"/>
                  <a:gd name="connsiteY24" fmla="*/ 609600 h 2036063"/>
                  <a:gd name="connsiteX25" fmla="*/ 158496 w 1097280"/>
                  <a:gd name="connsiteY25" fmla="*/ 597408 h 2036063"/>
                  <a:gd name="connsiteX26" fmla="*/ 97536 w 1097280"/>
                  <a:gd name="connsiteY26" fmla="*/ 585216 h 2036063"/>
                  <a:gd name="connsiteX27" fmla="*/ 109728 w 1097280"/>
                  <a:gd name="connsiteY27" fmla="*/ 621792 h 2036063"/>
                  <a:gd name="connsiteX28" fmla="*/ 146304 w 1097280"/>
                  <a:gd name="connsiteY28" fmla="*/ 633984 h 2036063"/>
                  <a:gd name="connsiteX29" fmla="*/ 182880 w 1097280"/>
                  <a:gd name="connsiteY29" fmla="*/ 658368 h 2036063"/>
                  <a:gd name="connsiteX30" fmla="*/ 207264 w 1097280"/>
                  <a:gd name="connsiteY30" fmla="*/ 731520 h 2036063"/>
                  <a:gd name="connsiteX31" fmla="*/ 219456 w 1097280"/>
                  <a:gd name="connsiteY31" fmla="*/ 768096 h 2036063"/>
                  <a:gd name="connsiteX32" fmla="*/ 292608 w 1097280"/>
                  <a:gd name="connsiteY32" fmla="*/ 816864 h 2036063"/>
                  <a:gd name="connsiteX33" fmla="*/ 304800 w 1097280"/>
                  <a:gd name="connsiteY33" fmla="*/ 853440 h 2036063"/>
                  <a:gd name="connsiteX34" fmla="*/ 353568 w 1097280"/>
                  <a:gd name="connsiteY34" fmla="*/ 926592 h 2036063"/>
                  <a:gd name="connsiteX35" fmla="*/ 365760 w 1097280"/>
                  <a:gd name="connsiteY35" fmla="*/ 963168 h 2036063"/>
                  <a:gd name="connsiteX36" fmla="*/ 402336 w 1097280"/>
                  <a:gd name="connsiteY36" fmla="*/ 975360 h 2036063"/>
                  <a:gd name="connsiteX37" fmla="*/ 475488 w 1097280"/>
                  <a:gd name="connsiteY37" fmla="*/ 1024128 h 2036063"/>
                  <a:gd name="connsiteX38" fmla="*/ 548640 w 1097280"/>
                  <a:gd name="connsiteY38" fmla="*/ 1060704 h 2036063"/>
                  <a:gd name="connsiteX39" fmla="*/ 646176 w 1097280"/>
                  <a:gd name="connsiteY39" fmla="*/ 1048512 h 2036063"/>
                  <a:gd name="connsiteX40" fmla="*/ 694944 w 1097280"/>
                  <a:gd name="connsiteY40" fmla="*/ 1011936 h 2036063"/>
                  <a:gd name="connsiteX41" fmla="*/ 731520 w 1097280"/>
                  <a:gd name="connsiteY41" fmla="*/ 987552 h 2036063"/>
                  <a:gd name="connsiteX42" fmla="*/ 768096 w 1097280"/>
                  <a:gd name="connsiteY42" fmla="*/ 950976 h 2036063"/>
                  <a:gd name="connsiteX43" fmla="*/ 804672 w 1097280"/>
                  <a:gd name="connsiteY43" fmla="*/ 938784 h 2036063"/>
                  <a:gd name="connsiteX44" fmla="*/ 841248 w 1097280"/>
                  <a:gd name="connsiteY44" fmla="*/ 902208 h 2036063"/>
                  <a:gd name="connsiteX45" fmla="*/ 877824 w 1097280"/>
                  <a:gd name="connsiteY45" fmla="*/ 890016 h 2036063"/>
                  <a:gd name="connsiteX46" fmla="*/ 914400 w 1097280"/>
                  <a:gd name="connsiteY46" fmla="*/ 816864 h 2036063"/>
                  <a:gd name="connsiteX47" fmla="*/ 890016 w 1097280"/>
                  <a:gd name="connsiteY47" fmla="*/ 780288 h 2036063"/>
                  <a:gd name="connsiteX48" fmla="*/ 853440 w 1097280"/>
                  <a:gd name="connsiteY48" fmla="*/ 755904 h 2036063"/>
                  <a:gd name="connsiteX49" fmla="*/ 841248 w 1097280"/>
                  <a:gd name="connsiteY49" fmla="*/ 719328 h 2036063"/>
                  <a:gd name="connsiteX50" fmla="*/ 853440 w 1097280"/>
                  <a:gd name="connsiteY50" fmla="*/ 646176 h 2036063"/>
                  <a:gd name="connsiteX51" fmla="*/ 926592 w 1097280"/>
                  <a:gd name="connsiteY51" fmla="*/ 670560 h 2036063"/>
                  <a:gd name="connsiteX52" fmla="*/ 1048512 w 1097280"/>
                  <a:gd name="connsiteY52" fmla="*/ 682752 h 2036063"/>
                  <a:gd name="connsiteX53" fmla="*/ 963168 w 1097280"/>
                  <a:gd name="connsiteY53" fmla="*/ 768096 h 2036063"/>
                  <a:gd name="connsiteX54" fmla="*/ 975360 w 1097280"/>
                  <a:gd name="connsiteY54" fmla="*/ 816864 h 2036063"/>
                  <a:gd name="connsiteX55" fmla="*/ 999744 w 1097280"/>
                  <a:gd name="connsiteY55" fmla="*/ 853440 h 2036063"/>
                  <a:gd name="connsiteX56" fmla="*/ 975360 w 1097280"/>
                  <a:gd name="connsiteY56" fmla="*/ 890016 h 2036063"/>
                  <a:gd name="connsiteX57" fmla="*/ 963168 w 1097280"/>
                  <a:gd name="connsiteY57" fmla="*/ 926592 h 2036063"/>
                  <a:gd name="connsiteX58" fmla="*/ 999744 w 1097280"/>
                  <a:gd name="connsiteY58" fmla="*/ 963168 h 2036063"/>
                  <a:gd name="connsiteX59" fmla="*/ 1036320 w 1097280"/>
                  <a:gd name="connsiteY59" fmla="*/ 987552 h 2036063"/>
                  <a:gd name="connsiteX60" fmla="*/ 1048512 w 1097280"/>
                  <a:gd name="connsiteY60" fmla="*/ 1024128 h 2036063"/>
                  <a:gd name="connsiteX61" fmla="*/ 1024128 w 1097280"/>
                  <a:gd name="connsiteY61" fmla="*/ 1146048 h 2036063"/>
                  <a:gd name="connsiteX62" fmla="*/ 987552 w 1097280"/>
                  <a:gd name="connsiteY62" fmla="*/ 1182624 h 2036063"/>
                  <a:gd name="connsiteX63" fmla="*/ 987552 w 1097280"/>
                  <a:gd name="connsiteY63" fmla="*/ 1316736 h 2036063"/>
                  <a:gd name="connsiteX64" fmla="*/ 1036320 w 1097280"/>
                  <a:gd name="connsiteY64" fmla="*/ 1389888 h 2036063"/>
                  <a:gd name="connsiteX65" fmla="*/ 1036320 w 1097280"/>
                  <a:gd name="connsiteY65" fmla="*/ 1719072 h 2036063"/>
                  <a:gd name="connsiteX66" fmla="*/ 1072896 w 1097280"/>
                  <a:gd name="connsiteY66" fmla="*/ 1828800 h 2036063"/>
                  <a:gd name="connsiteX67" fmla="*/ 1085088 w 1097280"/>
                  <a:gd name="connsiteY67" fmla="*/ 1865376 h 2036063"/>
                  <a:gd name="connsiteX68" fmla="*/ 1097280 w 1097280"/>
                  <a:gd name="connsiteY68" fmla="*/ 2036064 h 2036063"/>
                  <a:gd name="connsiteX0" fmla="*/ 646176 w 1085088"/>
                  <a:gd name="connsiteY0" fmla="*/ 0 h 1865376"/>
                  <a:gd name="connsiteX1" fmla="*/ 609600 w 1085088"/>
                  <a:gd name="connsiteY1" fmla="*/ 60960 h 1865376"/>
                  <a:gd name="connsiteX2" fmla="*/ 621792 w 1085088"/>
                  <a:gd name="connsiteY2" fmla="*/ 97536 h 1865376"/>
                  <a:gd name="connsiteX3" fmla="*/ 536448 w 1085088"/>
                  <a:gd name="connsiteY3" fmla="*/ 146304 h 1865376"/>
                  <a:gd name="connsiteX4" fmla="*/ 512064 w 1085088"/>
                  <a:gd name="connsiteY4" fmla="*/ 97536 h 1865376"/>
                  <a:gd name="connsiteX5" fmla="*/ 475488 w 1085088"/>
                  <a:gd name="connsiteY5" fmla="*/ 73152 h 1865376"/>
                  <a:gd name="connsiteX6" fmla="*/ 402336 w 1085088"/>
                  <a:gd name="connsiteY6" fmla="*/ 121920 h 1865376"/>
                  <a:gd name="connsiteX7" fmla="*/ 353568 w 1085088"/>
                  <a:gd name="connsiteY7" fmla="*/ 146304 h 1865376"/>
                  <a:gd name="connsiteX8" fmla="*/ 280416 w 1085088"/>
                  <a:gd name="connsiteY8" fmla="*/ 109728 h 1865376"/>
                  <a:gd name="connsiteX9" fmla="*/ 243840 w 1085088"/>
                  <a:gd name="connsiteY9" fmla="*/ 97536 h 1865376"/>
                  <a:gd name="connsiteX10" fmla="*/ 85344 w 1085088"/>
                  <a:gd name="connsiteY10" fmla="*/ 134112 h 1865376"/>
                  <a:gd name="connsiteX11" fmla="*/ 73152 w 1085088"/>
                  <a:gd name="connsiteY11" fmla="*/ 219456 h 1865376"/>
                  <a:gd name="connsiteX12" fmla="*/ 0 w 1085088"/>
                  <a:gd name="connsiteY12" fmla="*/ 256032 h 1865376"/>
                  <a:gd name="connsiteX13" fmla="*/ 12192 w 1085088"/>
                  <a:gd name="connsiteY13" fmla="*/ 329184 h 1865376"/>
                  <a:gd name="connsiteX14" fmla="*/ 48768 w 1085088"/>
                  <a:gd name="connsiteY14" fmla="*/ 353568 h 1865376"/>
                  <a:gd name="connsiteX15" fmla="*/ 85344 w 1085088"/>
                  <a:gd name="connsiteY15" fmla="*/ 390144 h 1865376"/>
                  <a:gd name="connsiteX16" fmla="*/ 121920 w 1085088"/>
                  <a:gd name="connsiteY16" fmla="*/ 414528 h 1865376"/>
                  <a:gd name="connsiteX17" fmla="*/ 158496 w 1085088"/>
                  <a:gd name="connsiteY17" fmla="*/ 451104 h 1865376"/>
                  <a:gd name="connsiteX18" fmla="*/ 231648 w 1085088"/>
                  <a:gd name="connsiteY18" fmla="*/ 475488 h 1865376"/>
                  <a:gd name="connsiteX19" fmla="*/ 402336 w 1085088"/>
                  <a:gd name="connsiteY19" fmla="*/ 438912 h 1865376"/>
                  <a:gd name="connsiteX20" fmla="*/ 438912 w 1085088"/>
                  <a:gd name="connsiteY20" fmla="*/ 426720 h 1865376"/>
                  <a:gd name="connsiteX21" fmla="*/ 487680 w 1085088"/>
                  <a:gd name="connsiteY21" fmla="*/ 438912 h 1865376"/>
                  <a:gd name="connsiteX22" fmla="*/ 414528 w 1085088"/>
                  <a:gd name="connsiteY22" fmla="*/ 512064 h 1865376"/>
                  <a:gd name="connsiteX23" fmla="*/ 365760 w 1085088"/>
                  <a:gd name="connsiteY23" fmla="*/ 585216 h 1865376"/>
                  <a:gd name="connsiteX24" fmla="*/ 195072 w 1085088"/>
                  <a:gd name="connsiteY24" fmla="*/ 609600 h 1865376"/>
                  <a:gd name="connsiteX25" fmla="*/ 158496 w 1085088"/>
                  <a:gd name="connsiteY25" fmla="*/ 597408 h 1865376"/>
                  <a:gd name="connsiteX26" fmla="*/ 97536 w 1085088"/>
                  <a:gd name="connsiteY26" fmla="*/ 585216 h 1865376"/>
                  <a:gd name="connsiteX27" fmla="*/ 109728 w 1085088"/>
                  <a:gd name="connsiteY27" fmla="*/ 621792 h 1865376"/>
                  <a:gd name="connsiteX28" fmla="*/ 146304 w 1085088"/>
                  <a:gd name="connsiteY28" fmla="*/ 633984 h 1865376"/>
                  <a:gd name="connsiteX29" fmla="*/ 182880 w 1085088"/>
                  <a:gd name="connsiteY29" fmla="*/ 658368 h 1865376"/>
                  <a:gd name="connsiteX30" fmla="*/ 207264 w 1085088"/>
                  <a:gd name="connsiteY30" fmla="*/ 731520 h 1865376"/>
                  <a:gd name="connsiteX31" fmla="*/ 219456 w 1085088"/>
                  <a:gd name="connsiteY31" fmla="*/ 768096 h 1865376"/>
                  <a:gd name="connsiteX32" fmla="*/ 292608 w 1085088"/>
                  <a:gd name="connsiteY32" fmla="*/ 816864 h 1865376"/>
                  <a:gd name="connsiteX33" fmla="*/ 304800 w 1085088"/>
                  <a:gd name="connsiteY33" fmla="*/ 853440 h 1865376"/>
                  <a:gd name="connsiteX34" fmla="*/ 353568 w 1085088"/>
                  <a:gd name="connsiteY34" fmla="*/ 926592 h 1865376"/>
                  <a:gd name="connsiteX35" fmla="*/ 365760 w 1085088"/>
                  <a:gd name="connsiteY35" fmla="*/ 963168 h 1865376"/>
                  <a:gd name="connsiteX36" fmla="*/ 402336 w 1085088"/>
                  <a:gd name="connsiteY36" fmla="*/ 975360 h 1865376"/>
                  <a:gd name="connsiteX37" fmla="*/ 475488 w 1085088"/>
                  <a:gd name="connsiteY37" fmla="*/ 1024128 h 1865376"/>
                  <a:gd name="connsiteX38" fmla="*/ 548640 w 1085088"/>
                  <a:gd name="connsiteY38" fmla="*/ 1060704 h 1865376"/>
                  <a:gd name="connsiteX39" fmla="*/ 646176 w 1085088"/>
                  <a:gd name="connsiteY39" fmla="*/ 1048512 h 1865376"/>
                  <a:gd name="connsiteX40" fmla="*/ 694944 w 1085088"/>
                  <a:gd name="connsiteY40" fmla="*/ 1011936 h 1865376"/>
                  <a:gd name="connsiteX41" fmla="*/ 731520 w 1085088"/>
                  <a:gd name="connsiteY41" fmla="*/ 987552 h 1865376"/>
                  <a:gd name="connsiteX42" fmla="*/ 768096 w 1085088"/>
                  <a:gd name="connsiteY42" fmla="*/ 950976 h 1865376"/>
                  <a:gd name="connsiteX43" fmla="*/ 804672 w 1085088"/>
                  <a:gd name="connsiteY43" fmla="*/ 938784 h 1865376"/>
                  <a:gd name="connsiteX44" fmla="*/ 841248 w 1085088"/>
                  <a:gd name="connsiteY44" fmla="*/ 902208 h 1865376"/>
                  <a:gd name="connsiteX45" fmla="*/ 877824 w 1085088"/>
                  <a:gd name="connsiteY45" fmla="*/ 890016 h 1865376"/>
                  <a:gd name="connsiteX46" fmla="*/ 914400 w 1085088"/>
                  <a:gd name="connsiteY46" fmla="*/ 816864 h 1865376"/>
                  <a:gd name="connsiteX47" fmla="*/ 890016 w 1085088"/>
                  <a:gd name="connsiteY47" fmla="*/ 780288 h 1865376"/>
                  <a:gd name="connsiteX48" fmla="*/ 853440 w 1085088"/>
                  <a:gd name="connsiteY48" fmla="*/ 755904 h 1865376"/>
                  <a:gd name="connsiteX49" fmla="*/ 841248 w 1085088"/>
                  <a:gd name="connsiteY49" fmla="*/ 719328 h 1865376"/>
                  <a:gd name="connsiteX50" fmla="*/ 853440 w 1085088"/>
                  <a:gd name="connsiteY50" fmla="*/ 646176 h 1865376"/>
                  <a:gd name="connsiteX51" fmla="*/ 926592 w 1085088"/>
                  <a:gd name="connsiteY51" fmla="*/ 670560 h 1865376"/>
                  <a:gd name="connsiteX52" fmla="*/ 1048512 w 1085088"/>
                  <a:gd name="connsiteY52" fmla="*/ 682752 h 1865376"/>
                  <a:gd name="connsiteX53" fmla="*/ 963168 w 1085088"/>
                  <a:gd name="connsiteY53" fmla="*/ 768096 h 1865376"/>
                  <a:gd name="connsiteX54" fmla="*/ 975360 w 1085088"/>
                  <a:gd name="connsiteY54" fmla="*/ 816864 h 1865376"/>
                  <a:gd name="connsiteX55" fmla="*/ 999744 w 1085088"/>
                  <a:gd name="connsiteY55" fmla="*/ 853440 h 1865376"/>
                  <a:gd name="connsiteX56" fmla="*/ 975360 w 1085088"/>
                  <a:gd name="connsiteY56" fmla="*/ 890016 h 1865376"/>
                  <a:gd name="connsiteX57" fmla="*/ 963168 w 1085088"/>
                  <a:gd name="connsiteY57" fmla="*/ 926592 h 1865376"/>
                  <a:gd name="connsiteX58" fmla="*/ 999744 w 1085088"/>
                  <a:gd name="connsiteY58" fmla="*/ 963168 h 1865376"/>
                  <a:gd name="connsiteX59" fmla="*/ 1036320 w 1085088"/>
                  <a:gd name="connsiteY59" fmla="*/ 987552 h 1865376"/>
                  <a:gd name="connsiteX60" fmla="*/ 1048512 w 1085088"/>
                  <a:gd name="connsiteY60" fmla="*/ 1024128 h 1865376"/>
                  <a:gd name="connsiteX61" fmla="*/ 1024128 w 1085088"/>
                  <a:gd name="connsiteY61" fmla="*/ 1146048 h 1865376"/>
                  <a:gd name="connsiteX62" fmla="*/ 987552 w 1085088"/>
                  <a:gd name="connsiteY62" fmla="*/ 1182624 h 1865376"/>
                  <a:gd name="connsiteX63" fmla="*/ 987552 w 1085088"/>
                  <a:gd name="connsiteY63" fmla="*/ 1316736 h 1865376"/>
                  <a:gd name="connsiteX64" fmla="*/ 1036320 w 1085088"/>
                  <a:gd name="connsiteY64" fmla="*/ 1389888 h 1865376"/>
                  <a:gd name="connsiteX65" fmla="*/ 1036320 w 1085088"/>
                  <a:gd name="connsiteY65" fmla="*/ 1719072 h 1865376"/>
                  <a:gd name="connsiteX66" fmla="*/ 1072896 w 1085088"/>
                  <a:gd name="connsiteY66" fmla="*/ 1828800 h 1865376"/>
                  <a:gd name="connsiteX67" fmla="*/ 1085088 w 1085088"/>
                  <a:gd name="connsiteY67" fmla="*/ 1865376 h 1865376"/>
                  <a:gd name="connsiteX0" fmla="*/ 646176 w 1072896"/>
                  <a:gd name="connsiteY0" fmla="*/ 0 h 1828800"/>
                  <a:gd name="connsiteX1" fmla="*/ 609600 w 1072896"/>
                  <a:gd name="connsiteY1" fmla="*/ 60960 h 1828800"/>
                  <a:gd name="connsiteX2" fmla="*/ 621792 w 1072896"/>
                  <a:gd name="connsiteY2" fmla="*/ 97536 h 1828800"/>
                  <a:gd name="connsiteX3" fmla="*/ 536448 w 1072896"/>
                  <a:gd name="connsiteY3" fmla="*/ 146304 h 1828800"/>
                  <a:gd name="connsiteX4" fmla="*/ 512064 w 1072896"/>
                  <a:gd name="connsiteY4" fmla="*/ 97536 h 1828800"/>
                  <a:gd name="connsiteX5" fmla="*/ 475488 w 1072896"/>
                  <a:gd name="connsiteY5" fmla="*/ 73152 h 1828800"/>
                  <a:gd name="connsiteX6" fmla="*/ 402336 w 1072896"/>
                  <a:gd name="connsiteY6" fmla="*/ 121920 h 1828800"/>
                  <a:gd name="connsiteX7" fmla="*/ 353568 w 1072896"/>
                  <a:gd name="connsiteY7" fmla="*/ 146304 h 1828800"/>
                  <a:gd name="connsiteX8" fmla="*/ 280416 w 1072896"/>
                  <a:gd name="connsiteY8" fmla="*/ 109728 h 1828800"/>
                  <a:gd name="connsiteX9" fmla="*/ 243840 w 1072896"/>
                  <a:gd name="connsiteY9" fmla="*/ 97536 h 1828800"/>
                  <a:gd name="connsiteX10" fmla="*/ 85344 w 1072896"/>
                  <a:gd name="connsiteY10" fmla="*/ 134112 h 1828800"/>
                  <a:gd name="connsiteX11" fmla="*/ 73152 w 1072896"/>
                  <a:gd name="connsiteY11" fmla="*/ 219456 h 1828800"/>
                  <a:gd name="connsiteX12" fmla="*/ 0 w 1072896"/>
                  <a:gd name="connsiteY12" fmla="*/ 256032 h 1828800"/>
                  <a:gd name="connsiteX13" fmla="*/ 12192 w 1072896"/>
                  <a:gd name="connsiteY13" fmla="*/ 329184 h 1828800"/>
                  <a:gd name="connsiteX14" fmla="*/ 48768 w 1072896"/>
                  <a:gd name="connsiteY14" fmla="*/ 353568 h 1828800"/>
                  <a:gd name="connsiteX15" fmla="*/ 85344 w 1072896"/>
                  <a:gd name="connsiteY15" fmla="*/ 390144 h 1828800"/>
                  <a:gd name="connsiteX16" fmla="*/ 121920 w 1072896"/>
                  <a:gd name="connsiteY16" fmla="*/ 414528 h 1828800"/>
                  <a:gd name="connsiteX17" fmla="*/ 158496 w 1072896"/>
                  <a:gd name="connsiteY17" fmla="*/ 451104 h 1828800"/>
                  <a:gd name="connsiteX18" fmla="*/ 231648 w 1072896"/>
                  <a:gd name="connsiteY18" fmla="*/ 475488 h 1828800"/>
                  <a:gd name="connsiteX19" fmla="*/ 402336 w 1072896"/>
                  <a:gd name="connsiteY19" fmla="*/ 438912 h 1828800"/>
                  <a:gd name="connsiteX20" fmla="*/ 438912 w 1072896"/>
                  <a:gd name="connsiteY20" fmla="*/ 426720 h 1828800"/>
                  <a:gd name="connsiteX21" fmla="*/ 487680 w 1072896"/>
                  <a:gd name="connsiteY21" fmla="*/ 438912 h 1828800"/>
                  <a:gd name="connsiteX22" fmla="*/ 414528 w 1072896"/>
                  <a:gd name="connsiteY22" fmla="*/ 512064 h 1828800"/>
                  <a:gd name="connsiteX23" fmla="*/ 365760 w 1072896"/>
                  <a:gd name="connsiteY23" fmla="*/ 585216 h 1828800"/>
                  <a:gd name="connsiteX24" fmla="*/ 195072 w 1072896"/>
                  <a:gd name="connsiteY24" fmla="*/ 609600 h 1828800"/>
                  <a:gd name="connsiteX25" fmla="*/ 158496 w 1072896"/>
                  <a:gd name="connsiteY25" fmla="*/ 597408 h 1828800"/>
                  <a:gd name="connsiteX26" fmla="*/ 97536 w 1072896"/>
                  <a:gd name="connsiteY26" fmla="*/ 585216 h 1828800"/>
                  <a:gd name="connsiteX27" fmla="*/ 109728 w 1072896"/>
                  <a:gd name="connsiteY27" fmla="*/ 621792 h 1828800"/>
                  <a:gd name="connsiteX28" fmla="*/ 146304 w 1072896"/>
                  <a:gd name="connsiteY28" fmla="*/ 633984 h 1828800"/>
                  <a:gd name="connsiteX29" fmla="*/ 182880 w 1072896"/>
                  <a:gd name="connsiteY29" fmla="*/ 658368 h 1828800"/>
                  <a:gd name="connsiteX30" fmla="*/ 207264 w 1072896"/>
                  <a:gd name="connsiteY30" fmla="*/ 731520 h 1828800"/>
                  <a:gd name="connsiteX31" fmla="*/ 219456 w 1072896"/>
                  <a:gd name="connsiteY31" fmla="*/ 768096 h 1828800"/>
                  <a:gd name="connsiteX32" fmla="*/ 292608 w 1072896"/>
                  <a:gd name="connsiteY32" fmla="*/ 816864 h 1828800"/>
                  <a:gd name="connsiteX33" fmla="*/ 304800 w 1072896"/>
                  <a:gd name="connsiteY33" fmla="*/ 853440 h 1828800"/>
                  <a:gd name="connsiteX34" fmla="*/ 353568 w 1072896"/>
                  <a:gd name="connsiteY34" fmla="*/ 926592 h 1828800"/>
                  <a:gd name="connsiteX35" fmla="*/ 365760 w 1072896"/>
                  <a:gd name="connsiteY35" fmla="*/ 963168 h 1828800"/>
                  <a:gd name="connsiteX36" fmla="*/ 402336 w 1072896"/>
                  <a:gd name="connsiteY36" fmla="*/ 975360 h 1828800"/>
                  <a:gd name="connsiteX37" fmla="*/ 475488 w 1072896"/>
                  <a:gd name="connsiteY37" fmla="*/ 1024128 h 1828800"/>
                  <a:gd name="connsiteX38" fmla="*/ 548640 w 1072896"/>
                  <a:gd name="connsiteY38" fmla="*/ 1060704 h 1828800"/>
                  <a:gd name="connsiteX39" fmla="*/ 646176 w 1072896"/>
                  <a:gd name="connsiteY39" fmla="*/ 1048512 h 1828800"/>
                  <a:gd name="connsiteX40" fmla="*/ 694944 w 1072896"/>
                  <a:gd name="connsiteY40" fmla="*/ 1011936 h 1828800"/>
                  <a:gd name="connsiteX41" fmla="*/ 731520 w 1072896"/>
                  <a:gd name="connsiteY41" fmla="*/ 987552 h 1828800"/>
                  <a:gd name="connsiteX42" fmla="*/ 768096 w 1072896"/>
                  <a:gd name="connsiteY42" fmla="*/ 950976 h 1828800"/>
                  <a:gd name="connsiteX43" fmla="*/ 804672 w 1072896"/>
                  <a:gd name="connsiteY43" fmla="*/ 938784 h 1828800"/>
                  <a:gd name="connsiteX44" fmla="*/ 841248 w 1072896"/>
                  <a:gd name="connsiteY44" fmla="*/ 902208 h 1828800"/>
                  <a:gd name="connsiteX45" fmla="*/ 877824 w 1072896"/>
                  <a:gd name="connsiteY45" fmla="*/ 890016 h 1828800"/>
                  <a:gd name="connsiteX46" fmla="*/ 914400 w 1072896"/>
                  <a:gd name="connsiteY46" fmla="*/ 816864 h 1828800"/>
                  <a:gd name="connsiteX47" fmla="*/ 890016 w 1072896"/>
                  <a:gd name="connsiteY47" fmla="*/ 780288 h 1828800"/>
                  <a:gd name="connsiteX48" fmla="*/ 853440 w 1072896"/>
                  <a:gd name="connsiteY48" fmla="*/ 755904 h 1828800"/>
                  <a:gd name="connsiteX49" fmla="*/ 841248 w 1072896"/>
                  <a:gd name="connsiteY49" fmla="*/ 719328 h 1828800"/>
                  <a:gd name="connsiteX50" fmla="*/ 853440 w 1072896"/>
                  <a:gd name="connsiteY50" fmla="*/ 646176 h 1828800"/>
                  <a:gd name="connsiteX51" fmla="*/ 926592 w 1072896"/>
                  <a:gd name="connsiteY51" fmla="*/ 670560 h 1828800"/>
                  <a:gd name="connsiteX52" fmla="*/ 1048512 w 1072896"/>
                  <a:gd name="connsiteY52" fmla="*/ 682752 h 1828800"/>
                  <a:gd name="connsiteX53" fmla="*/ 963168 w 1072896"/>
                  <a:gd name="connsiteY53" fmla="*/ 768096 h 1828800"/>
                  <a:gd name="connsiteX54" fmla="*/ 975360 w 1072896"/>
                  <a:gd name="connsiteY54" fmla="*/ 816864 h 1828800"/>
                  <a:gd name="connsiteX55" fmla="*/ 999744 w 1072896"/>
                  <a:gd name="connsiteY55" fmla="*/ 853440 h 1828800"/>
                  <a:gd name="connsiteX56" fmla="*/ 975360 w 1072896"/>
                  <a:gd name="connsiteY56" fmla="*/ 890016 h 1828800"/>
                  <a:gd name="connsiteX57" fmla="*/ 963168 w 1072896"/>
                  <a:gd name="connsiteY57" fmla="*/ 926592 h 1828800"/>
                  <a:gd name="connsiteX58" fmla="*/ 999744 w 1072896"/>
                  <a:gd name="connsiteY58" fmla="*/ 963168 h 1828800"/>
                  <a:gd name="connsiteX59" fmla="*/ 1036320 w 1072896"/>
                  <a:gd name="connsiteY59" fmla="*/ 987552 h 1828800"/>
                  <a:gd name="connsiteX60" fmla="*/ 1048512 w 1072896"/>
                  <a:gd name="connsiteY60" fmla="*/ 1024128 h 1828800"/>
                  <a:gd name="connsiteX61" fmla="*/ 1024128 w 1072896"/>
                  <a:gd name="connsiteY61" fmla="*/ 1146048 h 1828800"/>
                  <a:gd name="connsiteX62" fmla="*/ 987552 w 1072896"/>
                  <a:gd name="connsiteY62" fmla="*/ 1182624 h 1828800"/>
                  <a:gd name="connsiteX63" fmla="*/ 987552 w 1072896"/>
                  <a:gd name="connsiteY63" fmla="*/ 1316736 h 1828800"/>
                  <a:gd name="connsiteX64" fmla="*/ 1036320 w 1072896"/>
                  <a:gd name="connsiteY64" fmla="*/ 1389888 h 1828800"/>
                  <a:gd name="connsiteX65" fmla="*/ 1036320 w 1072896"/>
                  <a:gd name="connsiteY65" fmla="*/ 1719072 h 1828800"/>
                  <a:gd name="connsiteX66" fmla="*/ 1072896 w 1072896"/>
                  <a:gd name="connsiteY66" fmla="*/ 1828800 h 1828800"/>
                  <a:gd name="connsiteX0" fmla="*/ 646176 w 1048512"/>
                  <a:gd name="connsiteY0" fmla="*/ 0 h 1719073"/>
                  <a:gd name="connsiteX1" fmla="*/ 609600 w 1048512"/>
                  <a:gd name="connsiteY1" fmla="*/ 60960 h 1719073"/>
                  <a:gd name="connsiteX2" fmla="*/ 621792 w 1048512"/>
                  <a:gd name="connsiteY2" fmla="*/ 97536 h 1719073"/>
                  <a:gd name="connsiteX3" fmla="*/ 536448 w 1048512"/>
                  <a:gd name="connsiteY3" fmla="*/ 146304 h 1719073"/>
                  <a:gd name="connsiteX4" fmla="*/ 512064 w 1048512"/>
                  <a:gd name="connsiteY4" fmla="*/ 97536 h 1719073"/>
                  <a:gd name="connsiteX5" fmla="*/ 475488 w 1048512"/>
                  <a:gd name="connsiteY5" fmla="*/ 73152 h 1719073"/>
                  <a:gd name="connsiteX6" fmla="*/ 402336 w 1048512"/>
                  <a:gd name="connsiteY6" fmla="*/ 121920 h 1719073"/>
                  <a:gd name="connsiteX7" fmla="*/ 353568 w 1048512"/>
                  <a:gd name="connsiteY7" fmla="*/ 146304 h 1719073"/>
                  <a:gd name="connsiteX8" fmla="*/ 280416 w 1048512"/>
                  <a:gd name="connsiteY8" fmla="*/ 109728 h 1719073"/>
                  <a:gd name="connsiteX9" fmla="*/ 243840 w 1048512"/>
                  <a:gd name="connsiteY9" fmla="*/ 97536 h 1719073"/>
                  <a:gd name="connsiteX10" fmla="*/ 85344 w 1048512"/>
                  <a:gd name="connsiteY10" fmla="*/ 134112 h 1719073"/>
                  <a:gd name="connsiteX11" fmla="*/ 73152 w 1048512"/>
                  <a:gd name="connsiteY11" fmla="*/ 219456 h 1719073"/>
                  <a:gd name="connsiteX12" fmla="*/ 0 w 1048512"/>
                  <a:gd name="connsiteY12" fmla="*/ 256032 h 1719073"/>
                  <a:gd name="connsiteX13" fmla="*/ 12192 w 1048512"/>
                  <a:gd name="connsiteY13" fmla="*/ 329184 h 1719073"/>
                  <a:gd name="connsiteX14" fmla="*/ 48768 w 1048512"/>
                  <a:gd name="connsiteY14" fmla="*/ 353568 h 1719073"/>
                  <a:gd name="connsiteX15" fmla="*/ 85344 w 1048512"/>
                  <a:gd name="connsiteY15" fmla="*/ 390144 h 1719073"/>
                  <a:gd name="connsiteX16" fmla="*/ 121920 w 1048512"/>
                  <a:gd name="connsiteY16" fmla="*/ 414528 h 1719073"/>
                  <a:gd name="connsiteX17" fmla="*/ 158496 w 1048512"/>
                  <a:gd name="connsiteY17" fmla="*/ 451104 h 1719073"/>
                  <a:gd name="connsiteX18" fmla="*/ 231648 w 1048512"/>
                  <a:gd name="connsiteY18" fmla="*/ 475488 h 1719073"/>
                  <a:gd name="connsiteX19" fmla="*/ 402336 w 1048512"/>
                  <a:gd name="connsiteY19" fmla="*/ 438912 h 1719073"/>
                  <a:gd name="connsiteX20" fmla="*/ 438912 w 1048512"/>
                  <a:gd name="connsiteY20" fmla="*/ 426720 h 1719073"/>
                  <a:gd name="connsiteX21" fmla="*/ 487680 w 1048512"/>
                  <a:gd name="connsiteY21" fmla="*/ 438912 h 1719073"/>
                  <a:gd name="connsiteX22" fmla="*/ 414528 w 1048512"/>
                  <a:gd name="connsiteY22" fmla="*/ 512064 h 1719073"/>
                  <a:gd name="connsiteX23" fmla="*/ 365760 w 1048512"/>
                  <a:gd name="connsiteY23" fmla="*/ 585216 h 1719073"/>
                  <a:gd name="connsiteX24" fmla="*/ 195072 w 1048512"/>
                  <a:gd name="connsiteY24" fmla="*/ 609600 h 1719073"/>
                  <a:gd name="connsiteX25" fmla="*/ 158496 w 1048512"/>
                  <a:gd name="connsiteY25" fmla="*/ 597408 h 1719073"/>
                  <a:gd name="connsiteX26" fmla="*/ 97536 w 1048512"/>
                  <a:gd name="connsiteY26" fmla="*/ 585216 h 1719073"/>
                  <a:gd name="connsiteX27" fmla="*/ 109728 w 1048512"/>
                  <a:gd name="connsiteY27" fmla="*/ 621792 h 1719073"/>
                  <a:gd name="connsiteX28" fmla="*/ 146304 w 1048512"/>
                  <a:gd name="connsiteY28" fmla="*/ 633984 h 1719073"/>
                  <a:gd name="connsiteX29" fmla="*/ 182880 w 1048512"/>
                  <a:gd name="connsiteY29" fmla="*/ 658368 h 1719073"/>
                  <a:gd name="connsiteX30" fmla="*/ 207264 w 1048512"/>
                  <a:gd name="connsiteY30" fmla="*/ 731520 h 1719073"/>
                  <a:gd name="connsiteX31" fmla="*/ 219456 w 1048512"/>
                  <a:gd name="connsiteY31" fmla="*/ 768096 h 1719073"/>
                  <a:gd name="connsiteX32" fmla="*/ 292608 w 1048512"/>
                  <a:gd name="connsiteY32" fmla="*/ 816864 h 1719073"/>
                  <a:gd name="connsiteX33" fmla="*/ 304800 w 1048512"/>
                  <a:gd name="connsiteY33" fmla="*/ 853440 h 1719073"/>
                  <a:gd name="connsiteX34" fmla="*/ 353568 w 1048512"/>
                  <a:gd name="connsiteY34" fmla="*/ 926592 h 1719073"/>
                  <a:gd name="connsiteX35" fmla="*/ 365760 w 1048512"/>
                  <a:gd name="connsiteY35" fmla="*/ 963168 h 1719073"/>
                  <a:gd name="connsiteX36" fmla="*/ 402336 w 1048512"/>
                  <a:gd name="connsiteY36" fmla="*/ 975360 h 1719073"/>
                  <a:gd name="connsiteX37" fmla="*/ 475488 w 1048512"/>
                  <a:gd name="connsiteY37" fmla="*/ 1024128 h 1719073"/>
                  <a:gd name="connsiteX38" fmla="*/ 548640 w 1048512"/>
                  <a:gd name="connsiteY38" fmla="*/ 1060704 h 1719073"/>
                  <a:gd name="connsiteX39" fmla="*/ 646176 w 1048512"/>
                  <a:gd name="connsiteY39" fmla="*/ 1048512 h 1719073"/>
                  <a:gd name="connsiteX40" fmla="*/ 694944 w 1048512"/>
                  <a:gd name="connsiteY40" fmla="*/ 1011936 h 1719073"/>
                  <a:gd name="connsiteX41" fmla="*/ 731520 w 1048512"/>
                  <a:gd name="connsiteY41" fmla="*/ 987552 h 1719073"/>
                  <a:gd name="connsiteX42" fmla="*/ 768096 w 1048512"/>
                  <a:gd name="connsiteY42" fmla="*/ 950976 h 1719073"/>
                  <a:gd name="connsiteX43" fmla="*/ 804672 w 1048512"/>
                  <a:gd name="connsiteY43" fmla="*/ 938784 h 1719073"/>
                  <a:gd name="connsiteX44" fmla="*/ 841248 w 1048512"/>
                  <a:gd name="connsiteY44" fmla="*/ 902208 h 1719073"/>
                  <a:gd name="connsiteX45" fmla="*/ 877824 w 1048512"/>
                  <a:gd name="connsiteY45" fmla="*/ 890016 h 1719073"/>
                  <a:gd name="connsiteX46" fmla="*/ 914400 w 1048512"/>
                  <a:gd name="connsiteY46" fmla="*/ 816864 h 1719073"/>
                  <a:gd name="connsiteX47" fmla="*/ 890016 w 1048512"/>
                  <a:gd name="connsiteY47" fmla="*/ 780288 h 1719073"/>
                  <a:gd name="connsiteX48" fmla="*/ 853440 w 1048512"/>
                  <a:gd name="connsiteY48" fmla="*/ 755904 h 1719073"/>
                  <a:gd name="connsiteX49" fmla="*/ 841248 w 1048512"/>
                  <a:gd name="connsiteY49" fmla="*/ 719328 h 1719073"/>
                  <a:gd name="connsiteX50" fmla="*/ 853440 w 1048512"/>
                  <a:gd name="connsiteY50" fmla="*/ 646176 h 1719073"/>
                  <a:gd name="connsiteX51" fmla="*/ 926592 w 1048512"/>
                  <a:gd name="connsiteY51" fmla="*/ 670560 h 1719073"/>
                  <a:gd name="connsiteX52" fmla="*/ 1048512 w 1048512"/>
                  <a:gd name="connsiteY52" fmla="*/ 682752 h 1719073"/>
                  <a:gd name="connsiteX53" fmla="*/ 963168 w 1048512"/>
                  <a:gd name="connsiteY53" fmla="*/ 768096 h 1719073"/>
                  <a:gd name="connsiteX54" fmla="*/ 975360 w 1048512"/>
                  <a:gd name="connsiteY54" fmla="*/ 816864 h 1719073"/>
                  <a:gd name="connsiteX55" fmla="*/ 999744 w 1048512"/>
                  <a:gd name="connsiteY55" fmla="*/ 853440 h 1719073"/>
                  <a:gd name="connsiteX56" fmla="*/ 975360 w 1048512"/>
                  <a:gd name="connsiteY56" fmla="*/ 890016 h 1719073"/>
                  <a:gd name="connsiteX57" fmla="*/ 963168 w 1048512"/>
                  <a:gd name="connsiteY57" fmla="*/ 926592 h 1719073"/>
                  <a:gd name="connsiteX58" fmla="*/ 999744 w 1048512"/>
                  <a:gd name="connsiteY58" fmla="*/ 963168 h 1719073"/>
                  <a:gd name="connsiteX59" fmla="*/ 1036320 w 1048512"/>
                  <a:gd name="connsiteY59" fmla="*/ 987552 h 1719073"/>
                  <a:gd name="connsiteX60" fmla="*/ 1048512 w 1048512"/>
                  <a:gd name="connsiteY60" fmla="*/ 1024128 h 1719073"/>
                  <a:gd name="connsiteX61" fmla="*/ 1024128 w 1048512"/>
                  <a:gd name="connsiteY61" fmla="*/ 1146048 h 1719073"/>
                  <a:gd name="connsiteX62" fmla="*/ 987552 w 1048512"/>
                  <a:gd name="connsiteY62" fmla="*/ 1182624 h 1719073"/>
                  <a:gd name="connsiteX63" fmla="*/ 987552 w 1048512"/>
                  <a:gd name="connsiteY63" fmla="*/ 1316736 h 1719073"/>
                  <a:gd name="connsiteX64" fmla="*/ 1036320 w 1048512"/>
                  <a:gd name="connsiteY64" fmla="*/ 1389888 h 1719073"/>
                  <a:gd name="connsiteX65" fmla="*/ 1036320 w 1048512"/>
                  <a:gd name="connsiteY65" fmla="*/ 1719072 h 1719073"/>
                  <a:gd name="connsiteX0" fmla="*/ 646176 w 1048512"/>
                  <a:gd name="connsiteY0" fmla="*/ 0 h 1572092"/>
                  <a:gd name="connsiteX1" fmla="*/ 609600 w 1048512"/>
                  <a:gd name="connsiteY1" fmla="*/ 60960 h 1572092"/>
                  <a:gd name="connsiteX2" fmla="*/ 621792 w 1048512"/>
                  <a:gd name="connsiteY2" fmla="*/ 97536 h 1572092"/>
                  <a:gd name="connsiteX3" fmla="*/ 536448 w 1048512"/>
                  <a:gd name="connsiteY3" fmla="*/ 146304 h 1572092"/>
                  <a:gd name="connsiteX4" fmla="*/ 512064 w 1048512"/>
                  <a:gd name="connsiteY4" fmla="*/ 97536 h 1572092"/>
                  <a:gd name="connsiteX5" fmla="*/ 475488 w 1048512"/>
                  <a:gd name="connsiteY5" fmla="*/ 73152 h 1572092"/>
                  <a:gd name="connsiteX6" fmla="*/ 402336 w 1048512"/>
                  <a:gd name="connsiteY6" fmla="*/ 121920 h 1572092"/>
                  <a:gd name="connsiteX7" fmla="*/ 353568 w 1048512"/>
                  <a:gd name="connsiteY7" fmla="*/ 146304 h 1572092"/>
                  <a:gd name="connsiteX8" fmla="*/ 280416 w 1048512"/>
                  <a:gd name="connsiteY8" fmla="*/ 109728 h 1572092"/>
                  <a:gd name="connsiteX9" fmla="*/ 243840 w 1048512"/>
                  <a:gd name="connsiteY9" fmla="*/ 97536 h 1572092"/>
                  <a:gd name="connsiteX10" fmla="*/ 85344 w 1048512"/>
                  <a:gd name="connsiteY10" fmla="*/ 134112 h 1572092"/>
                  <a:gd name="connsiteX11" fmla="*/ 73152 w 1048512"/>
                  <a:gd name="connsiteY11" fmla="*/ 219456 h 1572092"/>
                  <a:gd name="connsiteX12" fmla="*/ 0 w 1048512"/>
                  <a:gd name="connsiteY12" fmla="*/ 256032 h 1572092"/>
                  <a:gd name="connsiteX13" fmla="*/ 12192 w 1048512"/>
                  <a:gd name="connsiteY13" fmla="*/ 329184 h 1572092"/>
                  <a:gd name="connsiteX14" fmla="*/ 48768 w 1048512"/>
                  <a:gd name="connsiteY14" fmla="*/ 353568 h 1572092"/>
                  <a:gd name="connsiteX15" fmla="*/ 85344 w 1048512"/>
                  <a:gd name="connsiteY15" fmla="*/ 390144 h 1572092"/>
                  <a:gd name="connsiteX16" fmla="*/ 121920 w 1048512"/>
                  <a:gd name="connsiteY16" fmla="*/ 414528 h 1572092"/>
                  <a:gd name="connsiteX17" fmla="*/ 158496 w 1048512"/>
                  <a:gd name="connsiteY17" fmla="*/ 451104 h 1572092"/>
                  <a:gd name="connsiteX18" fmla="*/ 231648 w 1048512"/>
                  <a:gd name="connsiteY18" fmla="*/ 475488 h 1572092"/>
                  <a:gd name="connsiteX19" fmla="*/ 402336 w 1048512"/>
                  <a:gd name="connsiteY19" fmla="*/ 438912 h 1572092"/>
                  <a:gd name="connsiteX20" fmla="*/ 438912 w 1048512"/>
                  <a:gd name="connsiteY20" fmla="*/ 426720 h 1572092"/>
                  <a:gd name="connsiteX21" fmla="*/ 487680 w 1048512"/>
                  <a:gd name="connsiteY21" fmla="*/ 438912 h 1572092"/>
                  <a:gd name="connsiteX22" fmla="*/ 414528 w 1048512"/>
                  <a:gd name="connsiteY22" fmla="*/ 512064 h 1572092"/>
                  <a:gd name="connsiteX23" fmla="*/ 365760 w 1048512"/>
                  <a:gd name="connsiteY23" fmla="*/ 585216 h 1572092"/>
                  <a:gd name="connsiteX24" fmla="*/ 195072 w 1048512"/>
                  <a:gd name="connsiteY24" fmla="*/ 609600 h 1572092"/>
                  <a:gd name="connsiteX25" fmla="*/ 158496 w 1048512"/>
                  <a:gd name="connsiteY25" fmla="*/ 597408 h 1572092"/>
                  <a:gd name="connsiteX26" fmla="*/ 97536 w 1048512"/>
                  <a:gd name="connsiteY26" fmla="*/ 585216 h 1572092"/>
                  <a:gd name="connsiteX27" fmla="*/ 109728 w 1048512"/>
                  <a:gd name="connsiteY27" fmla="*/ 621792 h 1572092"/>
                  <a:gd name="connsiteX28" fmla="*/ 146304 w 1048512"/>
                  <a:gd name="connsiteY28" fmla="*/ 633984 h 1572092"/>
                  <a:gd name="connsiteX29" fmla="*/ 182880 w 1048512"/>
                  <a:gd name="connsiteY29" fmla="*/ 658368 h 1572092"/>
                  <a:gd name="connsiteX30" fmla="*/ 207264 w 1048512"/>
                  <a:gd name="connsiteY30" fmla="*/ 731520 h 1572092"/>
                  <a:gd name="connsiteX31" fmla="*/ 219456 w 1048512"/>
                  <a:gd name="connsiteY31" fmla="*/ 768096 h 1572092"/>
                  <a:gd name="connsiteX32" fmla="*/ 292608 w 1048512"/>
                  <a:gd name="connsiteY32" fmla="*/ 816864 h 1572092"/>
                  <a:gd name="connsiteX33" fmla="*/ 304800 w 1048512"/>
                  <a:gd name="connsiteY33" fmla="*/ 853440 h 1572092"/>
                  <a:gd name="connsiteX34" fmla="*/ 353568 w 1048512"/>
                  <a:gd name="connsiteY34" fmla="*/ 926592 h 1572092"/>
                  <a:gd name="connsiteX35" fmla="*/ 365760 w 1048512"/>
                  <a:gd name="connsiteY35" fmla="*/ 963168 h 1572092"/>
                  <a:gd name="connsiteX36" fmla="*/ 402336 w 1048512"/>
                  <a:gd name="connsiteY36" fmla="*/ 975360 h 1572092"/>
                  <a:gd name="connsiteX37" fmla="*/ 475488 w 1048512"/>
                  <a:gd name="connsiteY37" fmla="*/ 1024128 h 1572092"/>
                  <a:gd name="connsiteX38" fmla="*/ 548640 w 1048512"/>
                  <a:gd name="connsiteY38" fmla="*/ 1060704 h 1572092"/>
                  <a:gd name="connsiteX39" fmla="*/ 646176 w 1048512"/>
                  <a:gd name="connsiteY39" fmla="*/ 1048512 h 1572092"/>
                  <a:gd name="connsiteX40" fmla="*/ 694944 w 1048512"/>
                  <a:gd name="connsiteY40" fmla="*/ 1011936 h 1572092"/>
                  <a:gd name="connsiteX41" fmla="*/ 731520 w 1048512"/>
                  <a:gd name="connsiteY41" fmla="*/ 987552 h 1572092"/>
                  <a:gd name="connsiteX42" fmla="*/ 768096 w 1048512"/>
                  <a:gd name="connsiteY42" fmla="*/ 950976 h 1572092"/>
                  <a:gd name="connsiteX43" fmla="*/ 804672 w 1048512"/>
                  <a:gd name="connsiteY43" fmla="*/ 938784 h 1572092"/>
                  <a:gd name="connsiteX44" fmla="*/ 841248 w 1048512"/>
                  <a:gd name="connsiteY44" fmla="*/ 902208 h 1572092"/>
                  <a:gd name="connsiteX45" fmla="*/ 877824 w 1048512"/>
                  <a:gd name="connsiteY45" fmla="*/ 890016 h 1572092"/>
                  <a:gd name="connsiteX46" fmla="*/ 914400 w 1048512"/>
                  <a:gd name="connsiteY46" fmla="*/ 816864 h 1572092"/>
                  <a:gd name="connsiteX47" fmla="*/ 890016 w 1048512"/>
                  <a:gd name="connsiteY47" fmla="*/ 780288 h 1572092"/>
                  <a:gd name="connsiteX48" fmla="*/ 853440 w 1048512"/>
                  <a:gd name="connsiteY48" fmla="*/ 755904 h 1572092"/>
                  <a:gd name="connsiteX49" fmla="*/ 841248 w 1048512"/>
                  <a:gd name="connsiteY49" fmla="*/ 719328 h 1572092"/>
                  <a:gd name="connsiteX50" fmla="*/ 853440 w 1048512"/>
                  <a:gd name="connsiteY50" fmla="*/ 646176 h 1572092"/>
                  <a:gd name="connsiteX51" fmla="*/ 926592 w 1048512"/>
                  <a:gd name="connsiteY51" fmla="*/ 670560 h 1572092"/>
                  <a:gd name="connsiteX52" fmla="*/ 1048512 w 1048512"/>
                  <a:gd name="connsiteY52" fmla="*/ 682752 h 1572092"/>
                  <a:gd name="connsiteX53" fmla="*/ 963168 w 1048512"/>
                  <a:gd name="connsiteY53" fmla="*/ 768096 h 1572092"/>
                  <a:gd name="connsiteX54" fmla="*/ 975360 w 1048512"/>
                  <a:gd name="connsiteY54" fmla="*/ 816864 h 1572092"/>
                  <a:gd name="connsiteX55" fmla="*/ 999744 w 1048512"/>
                  <a:gd name="connsiteY55" fmla="*/ 853440 h 1572092"/>
                  <a:gd name="connsiteX56" fmla="*/ 975360 w 1048512"/>
                  <a:gd name="connsiteY56" fmla="*/ 890016 h 1572092"/>
                  <a:gd name="connsiteX57" fmla="*/ 963168 w 1048512"/>
                  <a:gd name="connsiteY57" fmla="*/ 926592 h 1572092"/>
                  <a:gd name="connsiteX58" fmla="*/ 999744 w 1048512"/>
                  <a:gd name="connsiteY58" fmla="*/ 963168 h 1572092"/>
                  <a:gd name="connsiteX59" fmla="*/ 1036320 w 1048512"/>
                  <a:gd name="connsiteY59" fmla="*/ 987552 h 1572092"/>
                  <a:gd name="connsiteX60" fmla="*/ 1048512 w 1048512"/>
                  <a:gd name="connsiteY60" fmla="*/ 1024128 h 1572092"/>
                  <a:gd name="connsiteX61" fmla="*/ 1024128 w 1048512"/>
                  <a:gd name="connsiteY61" fmla="*/ 1146048 h 1572092"/>
                  <a:gd name="connsiteX62" fmla="*/ 987552 w 1048512"/>
                  <a:gd name="connsiteY62" fmla="*/ 1182624 h 1572092"/>
                  <a:gd name="connsiteX63" fmla="*/ 987552 w 1048512"/>
                  <a:gd name="connsiteY63" fmla="*/ 1316736 h 1572092"/>
                  <a:gd name="connsiteX64" fmla="*/ 1036320 w 1048512"/>
                  <a:gd name="connsiteY64" fmla="*/ 1389888 h 1572092"/>
                  <a:gd name="connsiteX65" fmla="*/ 1047207 w 1048512"/>
                  <a:gd name="connsiteY65" fmla="*/ 1572092 h 157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048512" h="1572092">
                    <a:moveTo>
                      <a:pt x="646176" y="0"/>
                    </a:moveTo>
                    <a:cubicBezTo>
                      <a:pt x="633984" y="20320"/>
                      <a:pt x="615347" y="37971"/>
                      <a:pt x="609600" y="60960"/>
                    </a:cubicBezTo>
                    <a:cubicBezTo>
                      <a:pt x="606483" y="73428"/>
                      <a:pt x="626565" y="85604"/>
                      <a:pt x="621792" y="97536"/>
                    </a:cubicBezTo>
                    <a:cubicBezTo>
                      <a:pt x="617484" y="108306"/>
                      <a:pt x="539542" y="144757"/>
                      <a:pt x="536448" y="146304"/>
                    </a:cubicBezTo>
                    <a:cubicBezTo>
                      <a:pt x="446415" y="116293"/>
                      <a:pt x="537073" y="160059"/>
                      <a:pt x="512064" y="97536"/>
                    </a:cubicBezTo>
                    <a:cubicBezTo>
                      <a:pt x="506622" y="83931"/>
                      <a:pt x="487680" y="81280"/>
                      <a:pt x="475488" y="73152"/>
                    </a:cubicBezTo>
                    <a:cubicBezTo>
                      <a:pt x="397028" y="99305"/>
                      <a:pt x="482247" y="64841"/>
                      <a:pt x="402336" y="121920"/>
                    </a:cubicBezTo>
                    <a:cubicBezTo>
                      <a:pt x="387547" y="132484"/>
                      <a:pt x="369824" y="138176"/>
                      <a:pt x="353568" y="146304"/>
                    </a:cubicBezTo>
                    <a:cubicBezTo>
                      <a:pt x="261633" y="115659"/>
                      <a:pt x="374954" y="156997"/>
                      <a:pt x="280416" y="109728"/>
                    </a:cubicBezTo>
                    <a:cubicBezTo>
                      <a:pt x="268921" y="103981"/>
                      <a:pt x="256032" y="101600"/>
                      <a:pt x="243840" y="97536"/>
                    </a:cubicBezTo>
                    <a:cubicBezTo>
                      <a:pt x="226607" y="99998"/>
                      <a:pt x="102080" y="112595"/>
                      <a:pt x="85344" y="134112"/>
                    </a:cubicBezTo>
                    <a:cubicBezTo>
                      <a:pt x="67701" y="156795"/>
                      <a:pt x="84823" y="193196"/>
                      <a:pt x="73152" y="219456"/>
                    </a:cubicBezTo>
                    <a:cubicBezTo>
                      <a:pt x="64931" y="237953"/>
                      <a:pt x="16229" y="250622"/>
                      <a:pt x="0" y="256032"/>
                    </a:cubicBezTo>
                    <a:cubicBezTo>
                      <a:pt x="4064" y="280416"/>
                      <a:pt x="1137" y="307073"/>
                      <a:pt x="12192" y="329184"/>
                    </a:cubicBezTo>
                    <a:cubicBezTo>
                      <a:pt x="18745" y="342290"/>
                      <a:pt x="37511" y="344187"/>
                      <a:pt x="48768" y="353568"/>
                    </a:cubicBezTo>
                    <a:cubicBezTo>
                      <a:pt x="62014" y="364606"/>
                      <a:pt x="72098" y="379106"/>
                      <a:pt x="85344" y="390144"/>
                    </a:cubicBezTo>
                    <a:cubicBezTo>
                      <a:pt x="96601" y="399525"/>
                      <a:pt x="110663" y="405147"/>
                      <a:pt x="121920" y="414528"/>
                    </a:cubicBezTo>
                    <a:cubicBezTo>
                      <a:pt x="135166" y="425566"/>
                      <a:pt x="143424" y="442731"/>
                      <a:pt x="158496" y="451104"/>
                    </a:cubicBezTo>
                    <a:cubicBezTo>
                      <a:pt x="180964" y="463586"/>
                      <a:pt x="231648" y="475488"/>
                      <a:pt x="231648" y="475488"/>
                    </a:cubicBezTo>
                    <a:cubicBezTo>
                      <a:pt x="354689" y="460108"/>
                      <a:pt x="298100" y="473657"/>
                      <a:pt x="402336" y="438912"/>
                    </a:cubicBezTo>
                    <a:lnTo>
                      <a:pt x="438912" y="426720"/>
                    </a:lnTo>
                    <a:cubicBezTo>
                      <a:pt x="455168" y="430784"/>
                      <a:pt x="492283" y="422800"/>
                      <a:pt x="487680" y="438912"/>
                    </a:cubicBezTo>
                    <a:cubicBezTo>
                      <a:pt x="478206" y="472069"/>
                      <a:pt x="433656" y="483371"/>
                      <a:pt x="414528" y="512064"/>
                    </a:cubicBezTo>
                    <a:cubicBezTo>
                      <a:pt x="398272" y="536448"/>
                      <a:pt x="393562" y="575949"/>
                      <a:pt x="365760" y="585216"/>
                    </a:cubicBezTo>
                    <a:cubicBezTo>
                      <a:pt x="286599" y="611603"/>
                      <a:pt x="341983" y="596244"/>
                      <a:pt x="195072" y="609600"/>
                    </a:cubicBezTo>
                    <a:cubicBezTo>
                      <a:pt x="182880" y="605536"/>
                      <a:pt x="168531" y="605436"/>
                      <a:pt x="158496" y="597408"/>
                    </a:cubicBezTo>
                    <a:cubicBezTo>
                      <a:pt x="110467" y="558985"/>
                      <a:pt x="161821" y="542359"/>
                      <a:pt x="97536" y="585216"/>
                    </a:cubicBezTo>
                    <a:cubicBezTo>
                      <a:pt x="101600" y="597408"/>
                      <a:pt x="100641" y="612705"/>
                      <a:pt x="109728" y="621792"/>
                    </a:cubicBezTo>
                    <a:cubicBezTo>
                      <a:pt x="118815" y="630879"/>
                      <a:pt x="134809" y="628237"/>
                      <a:pt x="146304" y="633984"/>
                    </a:cubicBezTo>
                    <a:cubicBezTo>
                      <a:pt x="159410" y="640537"/>
                      <a:pt x="170688" y="650240"/>
                      <a:pt x="182880" y="658368"/>
                    </a:cubicBezTo>
                    <a:lnTo>
                      <a:pt x="207264" y="731520"/>
                    </a:lnTo>
                    <a:cubicBezTo>
                      <a:pt x="211328" y="743712"/>
                      <a:pt x="208763" y="760967"/>
                      <a:pt x="219456" y="768096"/>
                    </a:cubicBezTo>
                    <a:lnTo>
                      <a:pt x="292608" y="816864"/>
                    </a:lnTo>
                    <a:cubicBezTo>
                      <a:pt x="296672" y="829056"/>
                      <a:pt x="298559" y="842206"/>
                      <a:pt x="304800" y="853440"/>
                    </a:cubicBezTo>
                    <a:cubicBezTo>
                      <a:pt x="319032" y="879058"/>
                      <a:pt x="344301" y="898790"/>
                      <a:pt x="353568" y="926592"/>
                    </a:cubicBezTo>
                    <a:cubicBezTo>
                      <a:pt x="357632" y="938784"/>
                      <a:pt x="356673" y="954081"/>
                      <a:pt x="365760" y="963168"/>
                    </a:cubicBezTo>
                    <a:cubicBezTo>
                      <a:pt x="374847" y="972255"/>
                      <a:pt x="391102" y="969119"/>
                      <a:pt x="402336" y="975360"/>
                    </a:cubicBezTo>
                    <a:cubicBezTo>
                      <a:pt x="427954" y="989592"/>
                      <a:pt x="447686" y="1014861"/>
                      <a:pt x="475488" y="1024128"/>
                    </a:cubicBezTo>
                    <a:cubicBezTo>
                      <a:pt x="525965" y="1040954"/>
                      <a:pt x="501371" y="1029191"/>
                      <a:pt x="548640" y="1060704"/>
                    </a:cubicBezTo>
                    <a:cubicBezTo>
                      <a:pt x="581152" y="1056640"/>
                      <a:pt x="615092" y="1058873"/>
                      <a:pt x="646176" y="1048512"/>
                    </a:cubicBezTo>
                    <a:cubicBezTo>
                      <a:pt x="665453" y="1042086"/>
                      <a:pt x="678409" y="1023747"/>
                      <a:pt x="694944" y="1011936"/>
                    </a:cubicBezTo>
                    <a:cubicBezTo>
                      <a:pt x="706868" y="1003419"/>
                      <a:pt x="720263" y="996933"/>
                      <a:pt x="731520" y="987552"/>
                    </a:cubicBezTo>
                    <a:cubicBezTo>
                      <a:pt x="744766" y="976514"/>
                      <a:pt x="753750" y="960540"/>
                      <a:pt x="768096" y="950976"/>
                    </a:cubicBezTo>
                    <a:cubicBezTo>
                      <a:pt x="778789" y="943847"/>
                      <a:pt x="792480" y="942848"/>
                      <a:pt x="804672" y="938784"/>
                    </a:cubicBezTo>
                    <a:cubicBezTo>
                      <a:pt x="816864" y="926592"/>
                      <a:pt x="826902" y="911772"/>
                      <a:pt x="841248" y="902208"/>
                    </a:cubicBezTo>
                    <a:cubicBezTo>
                      <a:pt x="851941" y="895079"/>
                      <a:pt x="867789" y="898044"/>
                      <a:pt x="877824" y="890016"/>
                    </a:cubicBezTo>
                    <a:cubicBezTo>
                      <a:pt x="899310" y="872827"/>
                      <a:pt x="906368" y="840959"/>
                      <a:pt x="914400" y="816864"/>
                    </a:cubicBezTo>
                    <a:cubicBezTo>
                      <a:pt x="906272" y="804672"/>
                      <a:pt x="900377" y="790649"/>
                      <a:pt x="890016" y="780288"/>
                    </a:cubicBezTo>
                    <a:cubicBezTo>
                      <a:pt x="879655" y="769927"/>
                      <a:pt x="862594" y="767346"/>
                      <a:pt x="853440" y="755904"/>
                    </a:cubicBezTo>
                    <a:cubicBezTo>
                      <a:pt x="845412" y="745869"/>
                      <a:pt x="845312" y="731520"/>
                      <a:pt x="841248" y="719328"/>
                    </a:cubicBezTo>
                    <a:cubicBezTo>
                      <a:pt x="845312" y="694944"/>
                      <a:pt x="831977" y="658441"/>
                      <a:pt x="853440" y="646176"/>
                    </a:cubicBezTo>
                    <a:cubicBezTo>
                      <a:pt x="875756" y="633424"/>
                      <a:pt x="901017" y="668002"/>
                      <a:pt x="926592" y="670560"/>
                    </a:cubicBezTo>
                    <a:lnTo>
                      <a:pt x="1048512" y="682752"/>
                    </a:lnTo>
                    <a:cubicBezTo>
                      <a:pt x="964667" y="738649"/>
                      <a:pt x="984627" y="703718"/>
                      <a:pt x="963168" y="768096"/>
                    </a:cubicBezTo>
                    <a:cubicBezTo>
                      <a:pt x="967232" y="784352"/>
                      <a:pt x="968759" y="801463"/>
                      <a:pt x="975360" y="816864"/>
                    </a:cubicBezTo>
                    <a:cubicBezTo>
                      <a:pt x="981132" y="830332"/>
                      <a:pt x="999744" y="838787"/>
                      <a:pt x="999744" y="853440"/>
                    </a:cubicBezTo>
                    <a:cubicBezTo>
                      <a:pt x="999744" y="868093"/>
                      <a:pt x="981913" y="876910"/>
                      <a:pt x="975360" y="890016"/>
                    </a:cubicBezTo>
                    <a:cubicBezTo>
                      <a:pt x="969613" y="901511"/>
                      <a:pt x="967232" y="914400"/>
                      <a:pt x="963168" y="926592"/>
                    </a:cubicBezTo>
                    <a:cubicBezTo>
                      <a:pt x="975360" y="938784"/>
                      <a:pt x="986498" y="952130"/>
                      <a:pt x="999744" y="963168"/>
                    </a:cubicBezTo>
                    <a:cubicBezTo>
                      <a:pt x="1011001" y="972549"/>
                      <a:pt x="1027166" y="976110"/>
                      <a:pt x="1036320" y="987552"/>
                    </a:cubicBezTo>
                    <a:cubicBezTo>
                      <a:pt x="1044348" y="997587"/>
                      <a:pt x="1044448" y="1011936"/>
                      <a:pt x="1048512" y="1024128"/>
                    </a:cubicBezTo>
                    <a:cubicBezTo>
                      <a:pt x="1047479" y="1031356"/>
                      <a:pt x="1039604" y="1122834"/>
                      <a:pt x="1024128" y="1146048"/>
                    </a:cubicBezTo>
                    <a:cubicBezTo>
                      <a:pt x="1014564" y="1160394"/>
                      <a:pt x="999744" y="1170432"/>
                      <a:pt x="987552" y="1182624"/>
                    </a:cubicBezTo>
                    <a:cubicBezTo>
                      <a:pt x="969847" y="1235740"/>
                      <a:pt x="961406" y="1243527"/>
                      <a:pt x="987552" y="1316736"/>
                    </a:cubicBezTo>
                    <a:cubicBezTo>
                      <a:pt x="997409" y="1344335"/>
                      <a:pt x="1026378" y="1347329"/>
                      <a:pt x="1036320" y="1389888"/>
                    </a:cubicBezTo>
                    <a:cubicBezTo>
                      <a:pt x="1046262" y="1432447"/>
                      <a:pt x="1022468" y="1341196"/>
                      <a:pt x="1047207" y="1572092"/>
                    </a:cubicBezTo>
                  </a:path>
                </a:pathLst>
              </a:cu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Freeform 13"/>
              <p:cNvSpPr/>
              <p:nvPr/>
            </p:nvSpPr>
            <p:spPr>
              <a:xfrm>
                <a:off x="6176863" y="2179470"/>
                <a:ext cx="452162" cy="767518"/>
              </a:xfrm>
              <a:custGeom>
                <a:avLst/>
                <a:gdLst>
                  <a:gd name="connsiteX0" fmla="*/ 0 w 452654"/>
                  <a:gd name="connsiteY0" fmla="*/ 719328 h 768439"/>
                  <a:gd name="connsiteX1" fmla="*/ 109728 w 452654"/>
                  <a:gd name="connsiteY1" fmla="*/ 731520 h 768439"/>
                  <a:gd name="connsiteX2" fmla="*/ 146304 w 452654"/>
                  <a:gd name="connsiteY2" fmla="*/ 768096 h 768439"/>
                  <a:gd name="connsiteX3" fmla="*/ 158496 w 452654"/>
                  <a:gd name="connsiteY3" fmla="*/ 719328 h 768439"/>
                  <a:gd name="connsiteX4" fmla="*/ 182880 w 452654"/>
                  <a:gd name="connsiteY4" fmla="*/ 646176 h 768439"/>
                  <a:gd name="connsiteX5" fmla="*/ 280416 w 452654"/>
                  <a:gd name="connsiteY5" fmla="*/ 633984 h 768439"/>
                  <a:gd name="connsiteX6" fmla="*/ 316992 w 452654"/>
                  <a:gd name="connsiteY6" fmla="*/ 560832 h 768439"/>
                  <a:gd name="connsiteX7" fmla="*/ 280416 w 452654"/>
                  <a:gd name="connsiteY7" fmla="*/ 524256 h 768439"/>
                  <a:gd name="connsiteX8" fmla="*/ 256032 w 452654"/>
                  <a:gd name="connsiteY8" fmla="*/ 451104 h 768439"/>
                  <a:gd name="connsiteX9" fmla="*/ 280416 w 452654"/>
                  <a:gd name="connsiteY9" fmla="*/ 329184 h 768439"/>
                  <a:gd name="connsiteX10" fmla="*/ 304800 w 452654"/>
                  <a:gd name="connsiteY10" fmla="*/ 292608 h 768439"/>
                  <a:gd name="connsiteX11" fmla="*/ 365760 w 452654"/>
                  <a:gd name="connsiteY11" fmla="*/ 304800 h 768439"/>
                  <a:gd name="connsiteX12" fmla="*/ 402336 w 452654"/>
                  <a:gd name="connsiteY12" fmla="*/ 316992 h 768439"/>
                  <a:gd name="connsiteX13" fmla="*/ 438912 w 452654"/>
                  <a:gd name="connsiteY13" fmla="*/ 304800 h 768439"/>
                  <a:gd name="connsiteX14" fmla="*/ 438912 w 452654"/>
                  <a:gd name="connsiteY14" fmla="*/ 219456 h 768439"/>
                  <a:gd name="connsiteX15" fmla="*/ 402336 w 452654"/>
                  <a:gd name="connsiteY15" fmla="*/ 207264 h 768439"/>
                  <a:gd name="connsiteX16" fmla="*/ 402336 w 452654"/>
                  <a:gd name="connsiteY16" fmla="*/ 12192 h 768439"/>
                  <a:gd name="connsiteX17" fmla="*/ 414528 w 452654"/>
                  <a:gd name="connsiteY17" fmla="*/ 0 h 76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654" h="768439">
                    <a:moveTo>
                      <a:pt x="0" y="719328"/>
                    </a:moveTo>
                    <a:cubicBezTo>
                      <a:pt x="36576" y="723392"/>
                      <a:pt x="74815" y="719882"/>
                      <a:pt x="109728" y="731520"/>
                    </a:cubicBezTo>
                    <a:cubicBezTo>
                      <a:pt x="126085" y="736972"/>
                      <a:pt x="129577" y="772278"/>
                      <a:pt x="146304" y="768096"/>
                    </a:cubicBezTo>
                    <a:cubicBezTo>
                      <a:pt x="162560" y="764032"/>
                      <a:pt x="153681" y="735378"/>
                      <a:pt x="158496" y="719328"/>
                    </a:cubicBezTo>
                    <a:cubicBezTo>
                      <a:pt x="165882" y="694709"/>
                      <a:pt x="157375" y="649364"/>
                      <a:pt x="182880" y="646176"/>
                    </a:cubicBezTo>
                    <a:lnTo>
                      <a:pt x="280416" y="633984"/>
                    </a:lnTo>
                    <a:cubicBezTo>
                      <a:pt x="286350" y="625083"/>
                      <a:pt x="322601" y="577658"/>
                      <a:pt x="316992" y="560832"/>
                    </a:cubicBezTo>
                    <a:cubicBezTo>
                      <a:pt x="311540" y="544475"/>
                      <a:pt x="292608" y="536448"/>
                      <a:pt x="280416" y="524256"/>
                    </a:cubicBezTo>
                    <a:cubicBezTo>
                      <a:pt x="272288" y="499872"/>
                      <a:pt x="252397" y="476549"/>
                      <a:pt x="256032" y="451104"/>
                    </a:cubicBezTo>
                    <a:cubicBezTo>
                      <a:pt x="260525" y="419653"/>
                      <a:pt x="263392" y="363231"/>
                      <a:pt x="280416" y="329184"/>
                    </a:cubicBezTo>
                    <a:cubicBezTo>
                      <a:pt x="286969" y="316078"/>
                      <a:pt x="296672" y="304800"/>
                      <a:pt x="304800" y="292608"/>
                    </a:cubicBezTo>
                    <a:cubicBezTo>
                      <a:pt x="325120" y="296672"/>
                      <a:pt x="345656" y="299774"/>
                      <a:pt x="365760" y="304800"/>
                    </a:cubicBezTo>
                    <a:cubicBezTo>
                      <a:pt x="378228" y="307917"/>
                      <a:pt x="389485" y="316992"/>
                      <a:pt x="402336" y="316992"/>
                    </a:cubicBezTo>
                    <a:cubicBezTo>
                      <a:pt x="415187" y="316992"/>
                      <a:pt x="426720" y="308864"/>
                      <a:pt x="438912" y="304800"/>
                    </a:cubicBezTo>
                    <a:cubicBezTo>
                      <a:pt x="448805" y="275120"/>
                      <a:pt x="464127" y="250974"/>
                      <a:pt x="438912" y="219456"/>
                    </a:cubicBezTo>
                    <a:cubicBezTo>
                      <a:pt x="430884" y="209421"/>
                      <a:pt x="414528" y="211328"/>
                      <a:pt x="402336" y="207264"/>
                    </a:cubicBezTo>
                    <a:cubicBezTo>
                      <a:pt x="375305" y="126172"/>
                      <a:pt x="381252" y="159782"/>
                      <a:pt x="402336" y="12192"/>
                    </a:cubicBezTo>
                    <a:cubicBezTo>
                      <a:pt x="403149" y="6502"/>
                      <a:pt x="410464" y="4064"/>
                      <a:pt x="414528" y="0"/>
                    </a:cubicBezTo>
                  </a:path>
                </a:pathLst>
              </a:cu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Freeform 14"/>
              <p:cNvSpPr/>
              <p:nvPr/>
            </p:nvSpPr>
            <p:spPr>
              <a:xfrm>
                <a:off x="6579111" y="2483345"/>
                <a:ext cx="372887" cy="159769"/>
              </a:xfrm>
              <a:custGeom>
                <a:avLst/>
                <a:gdLst>
                  <a:gd name="connsiteX0" fmla="*/ 0 w 841248"/>
                  <a:gd name="connsiteY0" fmla="*/ 0 h 195072"/>
                  <a:gd name="connsiteX1" fmla="*/ 97536 w 841248"/>
                  <a:gd name="connsiteY1" fmla="*/ 24384 h 195072"/>
                  <a:gd name="connsiteX2" fmla="*/ 158496 w 841248"/>
                  <a:gd name="connsiteY2" fmla="*/ 85344 h 195072"/>
                  <a:gd name="connsiteX3" fmla="*/ 231648 w 841248"/>
                  <a:gd name="connsiteY3" fmla="*/ 109728 h 195072"/>
                  <a:gd name="connsiteX4" fmla="*/ 256032 w 841248"/>
                  <a:gd name="connsiteY4" fmla="*/ 146304 h 195072"/>
                  <a:gd name="connsiteX5" fmla="*/ 341376 w 841248"/>
                  <a:gd name="connsiteY5" fmla="*/ 146304 h 195072"/>
                  <a:gd name="connsiteX6" fmla="*/ 463296 w 841248"/>
                  <a:gd name="connsiteY6" fmla="*/ 170688 h 195072"/>
                  <a:gd name="connsiteX7" fmla="*/ 499872 w 841248"/>
                  <a:gd name="connsiteY7" fmla="*/ 195072 h 195072"/>
                  <a:gd name="connsiteX8" fmla="*/ 548640 w 841248"/>
                  <a:gd name="connsiteY8" fmla="*/ 182880 h 195072"/>
                  <a:gd name="connsiteX9" fmla="*/ 597408 w 841248"/>
                  <a:gd name="connsiteY9" fmla="*/ 109728 h 195072"/>
                  <a:gd name="connsiteX10" fmla="*/ 743712 w 841248"/>
                  <a:gd name="connsiteY10" fmla="*/ 121920 h 195072"/>
                  <a:gd name="connsiteX11" fmla="*/ 780288 w 841248"/>
                  <a:gd name="connsiteY11" fmla="*/ 146304 h 195072"/>
                  <a:gd name="connsiteX12" fmla="*/ 841248 w 841248"/>
                  <a:gd name="connsiteY12" fmla="*/ 121920 h 195072"/>
                  <a:gd name="connsiteX0" fmla="*/ 0 w 841248"/>
                  <a:gd name="connsiteY0" fmla="*/ 0 h 195072"/>
                  <a:gd name="connsiteX1" fmla="*/ 97536 w 841248"/>
                  <a:gd name="connsiteY1" fmla="*/ 24384 h 195072"/>
                  <a:gd name="connsiteX2" fmla="*/ 158496 w 841248"/>
                  <a:gd name="connsiteY2" fmla="*/ 85344 h 195072"/>
                  <a:gd name="connsiteX3" fmla="*/ 231648 w 841248"/>
                  <a:gd name="connsiteY3" fmla="*/ 109728 h 195072"/>
                  <a:gd name="connsiteX4" fmla="*/ 256032 w 841248"/>
                  <a:gd name="connsiteY4" fmla="*/ 146304 h 195072"/>
                  <a:gd name="connsiteX5" fmla="*/ 341376 w 841248"/>
                  <a:gd name="connsiteY5" fmla="*/ 146304 h 195072"/>
                  <a:gd name="connsiteX6" fmla="*/ 463296 w 841248"/>
                  <a:gd name="connsiteY6" fmla="*/ 170688 h 195072"/>
                  <a:gd name="connsiteX7" fmla="*/ 499872 w 841248"/>
                  <a:gd name="connsiteY7" fmla="*/ 195072 h 195072"/>
                  <a:gd name="connsiteX8" fmla="*/ 597408 w 841248"/>
                  <a:gd name="connsiteY8" fmla="*/ 109728 h 195072"/>
                  <a:gd name="connsiteX9" fmla="*/ 743712 w 841248"/>
                  <a:gd name="connsiteY9" fmla="*/ 121920 h 195072"/>
                  <a:gd name="connsiteX10" fmla="*/ 780288 w 841248"/>
                  <a:gd name="connsiteY10" fmla="*/ 146304 h 195072"/>
                  <a:gd name="connsiteX11" fmla="*/ 841248 w 841248"/>
                  <a:gd name="connsiteY11" fmla="*/ 121920 h 195072"/>
                  <a:gd name="connsiteX0" fmla="*/ 0 w 841248"/>
                  <a:gd name="connsiteY0" fmla="*/ 0 h 195072"/>
                  <a:gd name="connsiteX1" fmla="*/ 97536 w 841248"/>
                  <a:gd name="connsiteY1" fmla="*/ 24384 h 195072"/>
                  <a:gd name="connsiteX2" fmla="*/ 158496 w 841248"/>
                  <a:gd name="connsiteY2" fmla="*/ 85344 h 195072"/>
                  <a:gd name="connsiteX3" fmla="*/ 231648 w 841248"/>
                  <a:gd name="connsiteY3" fmla="*/ 109728 h 195072"/>
                  <a:gd name="connsiteX4" fmla="*/ 256032 w 841248"/>
                  <a:gd name="connsiteY4" fmla="*/ 146304 h 195072"/>
                  <a:gd name="connsiteX5" fmla="*/ 341376 w 841248"/>
                  <a:gd name="connsiteY5" fmla="*/ 146304 h 195072"/>
                  <a:gd name="connsiteX6" fmla="*/ 463296 w 841248"/>
                  <a:gd name="connsiteY6" fmla="*/ 170688 h 195072"/>
                  <a:gd name="connsiteX7" fmla="*/ 499872 w 841248"/>
                  <a:gd name="connsiteY7" fmla="*/ 195072 h 195072"/>
                  <a:gd name="connsiteX8" fmla="*/ 571026 w 841248"/>
                  <a:gd name="connsiteY8" fmla="*/ 110737 h 195072"/>
                  <a:gd name="connsiteX9" fmla="*/ 597408 w 841248"/>
                  <a:gd name="connsiteY9" fmla="*/ 109728 h 195072"/>
                  <a:gd name="connsiteX10" fmla="*/ 743712 w 841248"/>
                  <a:gd name="connsiteY10" fmla="*/ 121920 h 195072"/>
                  <a:gd name="connsiteX11" fmla="*/ 780288 w 841248"/>
                  <a:gd name="connsiteY11" fmla="*/ 146304 h 195072"/>
                  <a:gd name="connsiteX12" fmla="*/ 841248 w 841248"/>
                  <a:gd name="connsiteY12" fmla="*/ 121920 h 195072"/>
                  <a:gd name="connsiteX0" fmla="*/ 0 w 841248"/>
                  <a:gd name="connsiteY0" fmla="*/ 0 h 171567"/>
                  <a:gd name="connsiteX1" fmla="*/ 97536 w 841248"/>
                  <a:gd name="connsiteY1" fmla="*/ 24384 h 171567"/>
                  <a:gd name="connsiteX2" fmla="*/ 158496 w 841248"/>
                  <a:gd name="connsiteY2" fmla="*/ 85344 h 171567"/>
                  <a:gd name="connsiteX3" fmla="*/ 231648 w 841248"/>
                  <a:gd name="connsiteY3" fmla="*/ 109728 h 171567"/>
                  <a:gd name="connsiteX4" fmla="*/ 256032 w 841248"/>
                  <a:gd name="connsiteY4" fmla="*/ 146304 h 171567"/>
                  <a:gd name="connsiteX5" fmla="*/ 341376 w 841248"/>
                  <a:gd name="connsiteY5" fmla="*/ 146304 h 171567"/>
                  <a:gd name="connsiteX6" fmla="*/ 463296 w 841248"/>
                  <a:gd name="connsiteY6" fmla="*/ 170688 h 171567"/>
                  <a:gd name="connsiteX7" fmla="*/ 571026 w 841248"/>
                  <a:gd name="connsiteY7" fmla="*/ 110737 h 171567"/>
                  <a:gd name="connsiteX8" fmla="*/ 597408 w 841248"/>
                  <a:gd name="connsiteY8" fmla="*/ 109728 h 171567"/>
                  <a:gd name="connsiteX9" fmla="*/ 743712 w 841248"/>
                  <a:gd name="connsiteY9" fmla="*/ 121920 h 171567"/>
                  <a:gd name="connsiteX10" fmla="*/ 780288 w 841248"/>
                  <a:gd name="connsiteY10" fmla="*/ 146304 h 171567"/>
                  <a:gd name="connsiteX11" fmla="*/ 841248 w 841248"/>
                  <a:gd name="connsiteY11" fmla="*/ 121920 h 171567"/>
                  <a:gd name="connsiteX0" fmla="*/ 0 w 841248"/>
                  <a:gd name="connsiteY0" fmla="*/ 0 h 159765"/>
                  <a:gd name="connsiteX1" fmla="*/ 97536 w 841248"/>
                  <a:gd name="connsiteY1" fmla="*/ 24384 h 159765"/>
                  <a:gd name="connsiteX2" fmla="*/ 158496 w 841248"/>
                  <a:gd name="connsiteY2" fmla="*/ 85344 h 159765"/>
                  <a:gd name="connsiteX3" fmla="*/ 231648 w 841248"/>
                  <a:gd name="connsiteY3" fmla="*/ 109728 h 159765"/>
                  <a:gd name="connsiteX4" fmla="*/ 256032 w 841248"/>
                  <a:gd name="connsiteY4" fmla="*/ 146304 h 159765"/>
                  <a:gd name="connsiteX5" fmla="*/ 341376 w 841248"/>
                  <a:gd name="connsiteY5" fmla="*/ 146304 h 159765"/>
                  <a:gd name="connsiteX6" fmla="*/ 571026 w 841248"/>
                  <a:gd name="connsiteY6" fmla="*/ 110737 h 159765"/>
                  <a:gd name="connsiteX7" fmla="*/ 597408 w 841248"/>
                  <a:gd name="connsiteY7" fmla="*/ 109728 h 159765"/>
                  <a:gd name="connsiteX8" fmla="*/ 743712 w 841248"/>
                  <a:gd name="connsiteY8" fmla="*/ 121920 h 159765"/>
                  <a:gd name="connsiteX9" fmla="*/ 780288 w 841248"/>
                  <a:gd name="connsiteY9" fmla="*/ 146304 h 159765"/>
                  <a:gd name="connsiteX10" fmla="*/ 841248 w 841248"/>
                  <a:gd name="connsiteY10" fmla="*/ 121920 h 159765"/>
                  <a:gd name="connsiteX0" fmla="*/ 0 w 841248"/>
                  <a:gd name="connsiteY0" fmla="*/ 0 h 159765"/>
                  <a:gd name="connsiteX1" fmla="*/ 97536 w 841248"/>
                  <a:gd name="connsiteY1" fmla="*/ 24384 h 159765"/>
                  <a:gd name="connsiteX2" fmla="*/ 158496 w 841248"/>
                  <a:gd name="connsiteY2" fmla="*/ 85344 h 159765"/>
                  <a:gd name="connsiteX3" fmla="*/ 231648 w 841248"/>
                  <a:gd name="connsiteY3" fmla="*/ 109728 h 159765"/>
                  <a:gd name="connsiteX4" fmla="*/ 256032 w 841248"/>
                  <a:gd name="connsiteY4" fmla="*/ 146304 h 159765"/>
                  <a:gd name="connsiteX5" fmla="*/ 341376 w 841248"/>
                  <a:gd name="connsiteY5" fmla="*/ 146304 h 159765"/>
                  <a:gd name="connsiteX6" fmla="*/ 571026 w 841248"/>
                  <a:gd name="connsiteY6" fmla="*/ 110737 h 159765"/>
                  <a:gd name="connsiteX7" fmla="*/ 743712 w 841248"/>
                  <a:gd name="connsiteY7" fmla="*/ 121920 h 159765"/>
                  <a:gd name="connsiteX8" fmla="*/ 780288 w 841248"/>
                  <a:gd name="connsiteY8" fmla="*/ 146304 h 159765"/>
                  <a:gd name="connsiteX9" fmla="*/ 841248 w 841248"/>
                  <a:gd name="connsiteY9" fmla="*/ 121920 h 159765"/>
                  <a:gd name="connsiteX0" fmla="*/ 0 w 841248"/>
                  <a:gd name="connsiteY0" fmla="*/ 0 h 159765"/>
                  <a:gd name="connsiteX1" fmla="*/ 97536 w 841248"/>
                  <a:gd name="connsiteY1" fmla="*/ 24384 h 159765"/>
                  <a:gd name="connsiteX2" fmla="*/ 158496 w 841248"/>
                  <a:gd name="connsiteY2" fmla="*/ 85344 h 159765"/>
                  <a:gd name="connsiteX3" fmla="*/ 231648 w 841248"/>
                  <a:gd name="connsiteY3" fmla="*/ 109728 h 159765"/>
                  <a:gd name="connsiteX4" fmla="*/ 256032 w 841248"/>
                  <a:gd name="connsiteY4" fmla="*/ 146304 h 159765"/>
                  <a:gd name="connsiteX5" fmla="*/ 341376 w 841248"/>
                  <a:gd name="connsiteY5" fmla="*/ 146304 h 159765"/>
                  <a:gd name="connsiteX6" fmla="*/ 743712 w 841248"/>
                  <a:gd name="connsiteY6" fmla="*/ 121920 h 159765"/>
                  <a:gd name="connsiteX7" fmla="*/ 780288 w 841248"/>
                  <a:gd name="connsiteY7" fmla="*/ 146304 h 159765"/>
                  <a:gd name="connsiteX8" fmla="*/ 841248 w 841248"/>
                  <a:gd name="connsiteY8" fmla="*/ 121920 h 159765"/>
                  <a:gd name="connsiteX0" fmla="*/ 0 w 841248"/>
                  <a:gd name="connsiteY0" fmla="*/ 0 h 159765"/>
                  <a:gd name="connsiteX1" fmla="*/ 97536 w 841248"/>
                  <a:gd name="connsiteY1" fmla="*/ 24384 h 159765"/>
                  <a:gd name="connsiteX2" fmla="*/ 158496 w 841248"/>
                  <a:gd name="connsiteY2" fmla="*/ 85344 h 159765"/>
                  <a:gd name="connsiteX3" fmla="*/ 231648 w 841248"/>
                  <a:gd name="connsiteY3" fmla="*/ 109728 h 159765"/>
                  <a:gd name="connsiteX4" fmla="*/ 256032 w 841248"/>
                  <a:gd name="connsiteY4" fmla="*/ 146304 h 159765"/>
                  <a:gd name="connsiteX5" fmla="*/ 341376 w 841248"/>
                  <a:gd name="connsiteY5" fmla="*/ 146304 h 159765"/>
                  <a:gd name="connsiteX6" fmla="*/ 743712 w 841248"/>
                  <a:gd name="connsiteY6" fmla="*/ 121920 h 159765"/>
                  <a:gd name="connsiteX7" fmla="*/ 841248 w 841248"/>
                  <a:gd name="connsiteY7" fmla="*/ 121920 h 159765"/>
                  <a:gd name="connsiteX0" fmla="*/ 0 w 743712"/>
                  <a:gd name="connsiteY0" fmla="*/ 0 h 159765"/>
                  <a:gd name="connsiteX1" fmla="*/ 97536 w 743712"/>
                  <a:gd name="connsiteY1" fmla="*/ 24384 h 159765"/>
                  <a:gd name="connsiteX2" fmla="*/ 158496 w 743712"/>
                  <a:gd name="connsiteY2" fmla="*/ 85344 h 159765"/>
                  <a:gd name="connsiteX3" fmla="*/ 231648 w 743712"/>
                  <a:gd name="connsiteY3" fmla="*/ 109728 h 159765"/>
                  <a:gd name="connsiteX4" fmla="*/ 256032 w 743712"/>
                  <a:gd name="connsiteY4" fmla="*/ 146304 h 159765"/>
                  <a:gd name="connsiteX5" fmla="*/ 341376 w 743712"/>
                  <a:gd name="connsiteY5" fmla="*/ 146304 h 159765"/>
                  <a:gd name="connsiteX6" fmla="*/ 743712 w 743712"/>
                  <a:gd name="connsiteY6" fmla="*/ 121920 h 159765"/>
                  <a:gd name="connsiteX0" fmla="*/ 0 w 373540"/>
                  <a:gd name="connsiteY0" fmla="*/ 0 h 159765"/>
                  <a:gd name="connsiteX1" fmla="*/ 97536 w 373540"/>
                  <a:gd name="connsiteY1" fmla="*/ 24384 h 159765"/>
                  <a:gd name="connsiteX2" fmla="*/ 158496 w 373540"/>
                  <a:gd name="connsiteY2" fmla="*/ 85344 h 159765"/>
                  <a:gd name="connsiteX3" fmla="*/ 231648 w 373540"/>
                  <a:gd name="connsiteY3" fmla="*/ 109728 h 159765"/>
                  <a:gd name="connsiteX4" fmla="*/ 256032 w 373540"/>
                  <a:gd name="connsiteY4" fmla="*/ 146304 h 159765"/>
                  <a:gd name="connsiteX5" fmla="*/ 341376 w 373540"/>
                  <a:gd name="connsiteY5" fmla="*/ 146304 h 159765"/>
                  <a:gd name="connsiteX6" fmla="*/ 373540 w 373540"/>
                  <a:gd name="connsiteY6" fmla="*/ 143695 h 15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540" h="159765">
                    <a:moveTo>
                      <a:pt x="0" y="0"/>
                    </a:moveTo>
                    <a:cubicBezTo>
                      <a:pt x="3036" y="607"/>
                      <a:pt x="85039" y="14387"/>
                      <a:pt x="97536" y="24384"/>
                    </a:cubicBezTo>
                    <a:cubicBezTo>
                      <a:pt x="163576" y="77216"/>
                      <a:pt x="76200" y="48768"/>
                      <a:pt x="158496" y="85344"/>
                    </a:cubicBezTo>
                    <a:cubicBezTo>
                      <a:pt x="181984" y="95783"/>
                      <a:pt x="231648" y="109728"/>
                      <a:pt x="231648" y="109728"/>
                    </a:cubicBezTo>
                    <a:cubicBezTo>
                      <a:pt x="239776" y="121920"/>
                      <a:pt x="243840" y="138176"/>
                      <a:pt x="256032" y="146304"/>
                    </a:cubicBezTo>
                    <a:cubicBezTo>
                      <a:pt x="291753" y="170118"/>
                      <a:pt x="308473" y="157272"/>
                      <a:pt x="341376" y="146304"/>
                    </a:cubicBezTo>
                    <a:cubicBezTo>
                      <a:pt x="422656" y="142240"/>
                      <a:pt x="290228" y="147759"/>
                      <a:pt x="373540" y="143695"/>
                    </a:cubicBezTo>
                  </a:path>
                </a:pathLst>
              </a:cu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11" name="Freeform 10"/>
            <p:cNvSpPr/>
            <p:nvPr/>
          </p:nvSpPr>
          <p:spPr>
            <a:xfrm>
              <a:off x="771797" y="2218435"/>
              <a:ext cx="879671" cy="724263"/>
            </a:xfrm>
            <a:custGeom>
              <a:avLst/>
              <a:gdLst>
                <a:gd name="connsiteX0" fmla="*/ 209481 w 861199"/>
                <a:gd name="connsiteY0" fmla="*/ 575241 h 718219"/>
                <a:gd name="connsiteX1" fmla="*/ 166255 w 861199"/>
                <a:gd name="connsiteY1" fmla="*/ 482138 h 718219"/>
                <a:gd name="connsiteX2" fmla="*/ 129679 w 861199"/>
                <a:gd name="connsiteY2" fmla="*/ 465513 h 718219"/>
                <a:gd name="connsiteX3" fmla="*/ 129679 w 861199"/>
                <a:gd name="connsiteY3" fmla="*/ 422286 h 718219"/>
                <a:gd name="connsiteX4" fmla="*/ 113053 w 861199"/>
                <a:gd name="connsiteY4" fmla="*/ 389035 h 718219"/>
                <a:gd name="connsiteX5" fmla="*/ 59852 w 861199"/>
                <a:gd name="connsiteY5" fmla="*/ 362435 h 718219"/>
                <a:gd name="connsiteX6" fmla="*/ 59852 w 861199"/>
                <a:gd name="connsiteY6" fmla="*/ 325859 h 718219"/>
                <a:gd name="connsiteX7" fmla="*/ 83128 w 861199"/>
                <a:gd name="connsiteY7" fmla="*/ 349134 h 718219"/>
                <a:gd name="connsiteX8" fmla="*/ 146304 w 861199"/>
                <a:gd name="connsiteY8" fmla="*/ 355785 h 718219"/>
                <a:gd name="connsiteX9" fmla="*/ 219456 w 861199"/>
                <a:gd name="connsiteY9" fmla="*/ 325859 h 718219"/>
                <a:gd name="connsiteX10" fmla="*/ 262682 w 861199"/>
                <a:gd name="connsiteY10" fmla="*/ 279307 h 718219"/>
                <a:gd name="connsiteX11" fmla="*/ 279308 w 861199"/>
                <a:gd name="connsiteY11" fmla="*/ 252707 h 718219"/>
                <a:gd name="connsiteX12" fmla="*/ 249382 w 861199"/>
                <a:gd name="connsiteY12" fmla="*/ 239406 h 718219"/>
                <a:gd name="connsiteX13" fmla="*/ 182880 w 861199"/>
                <a:gd name="connsiteY13" fmla="*/ 266007 h 718219"/>
                <a:gd name="connsiteX14" fmla="*/ 129679 w 861199"/>
                <a:gd name="connsiteY14" fmla="*/ 266007 h 718219"/>
                <a:gd name="connsiteX15" fmla="*/ 66502 w 861199"/>
                <a:gd name="connsiteY15" fmla="*/ 236081 h 718219"/>
                <a:gd name="connsiteX16" fmla="*/ 16626 w 861199"/>
                <a:gd name="connsiteY16" fmla="*/ 169579 h 718219"/>
                <a:gd name="connsiteX17" fmla="*/ 0 w 861199"/>
                <a:gd name="connsiteY17" fmla="*/ 136329 h 718219"/>
                <a:gd name="connsiteX18" fmla="*/ 33251 w 861199"/>
                <a:gd name="connsiteY18" fmla="*/ 119703 h 718219"/>
                <a:gd name="connsiteX19" fmla="*/ 63177 w 861199"/>
                <a:gd name="connsiteY19" fmla="*/ 56526 h 718219"/>
                <a:gd name="connsiteX20" fmla="*/ 129679 w 861199"/>
                <a:gd name="connsiteY20" fmla="*/ 29926 h 718219"/>
                <a:gd name="connsiteX21" fmla="*/ 179555 w 861199"/>
                <a:gd name="connsiteY21" fmla="*/ 59851 h 718219"/>
                <a:gd name="connsiteX22" fmla="*/ 179555 w 861199"/>
                <a:gd name="connsiteY22" fmla="*/ 59851 h 718219"/>
                <a:gd name="connsiteX23" fmla="*/ 259357 w 861199"/>
                <a:gd name="connsiteY23" fmla="*/ 33251 h 718219"/>
                <a:gd name="connsiteX24" fmla="*/ 279308 w 861199"/>
                <a:gd name="connsiteY24" fmla="*/ 29926 h 718219"/>
                <a:gd name="connsiteX25" fmla="*/ 282633 w 861199"/>
                <a:gd name="connsiteY25" fmla="*/ 26601 h 718219"/>
                <a:gd name="connsiteX26" fmla="*/ 305909 w 861199"/>
                <a:gd name="connsiteY26" fmla="*/ 49876 h 718219"/>
                <a:gd name="connsiteX27" fmla="*/ 295933 w 861199"/>
                <a:gd name="connsiteY27" fmla="*/ 63177 h 718219"/>
                <a:gd name="connsiteX28" fmla="*/ 365760 w 861199"/>
                <a:gd name="connsiteY28" fmla="*/ 33251 h 718219"/>
                <a:gd name="connsiteX29" fmla="*/ 362435 w 861199"/>
                <a:gd name="connsiteY29" fmla="*/ 0 h 718219"/>
                <a:gd name="connsiteX30" fmla="*/ 455538 w 861199"/>
                <a:gd name="connsiteY30" fmla="*/ 3325 h 718219"/>
                <a:gd name="connsiteX31" fmla="*/ 522040 w 861199"/>
                <a:gd name="connsiteY31" fmla="*/ 6650 h 718219"/>
                <a:gd name="connsiteX32" fmla="*/ 625117 w 861199"/>
                <a:gd name="connsiteY32" fmla="*/ 39901 h 718219"/>
                <a:gd name="connsiteX33" fmla="*/ 668344 w 861199"/>
                <a:gd name="connsiteY33" fmla="*/ 43226 h 718219"/>
                <a:gd name="connsiteX34" fmla="*/ 701594 w 861199"/>
                <a:gd name="connsiteY34" fmla="*/ 83127 h 718219"/>
                <a:gd name="connsiteX35" fmla="*/ 701594 w 861199"/>
                <a:gd name="connsiteY35" fmla="*/ 83127 h 718219"/>
                <a:gd name="connsiteX36" fmla="*/ 734845 w 861199"/>
                <a:gd name="connsiteY36" fmla="*/ 146304 h 718219"/>
                <a:gd name="connsiteX37" fmla="*/ 728195 w 861199"/>
                <a:gd name="connsiteY37" fmla="*/ 166254 h 718219"/>
                <a:gd name="connsiteX38" fmla="*/ 758121 w 861199"/>
                <a:gd name="connsiteY38" fmla="*/ 179555 h 718219"/>
                <a:gd name="connsiteX39" fmla="*/ 794697 w 861199"/>
                <a:gd name="connsiteY39" fmla="*/ 216131 h 718219"/>
                <a:gd name="connsiteX40" fmla="*/ 847898 w 861199"/>
                <a:gd name="connsiteY40" fmla="*/ 252707 h 718219"/>
                <a:gd name="connsiteX41" fmla="*/ 831273 w 861199"/>
                <a:gd name="connsiteY41" fmla="*/ 369085 h 718219"/>
                <a:gd name="connsiteX42" fmla="*/ 861199 w 861199"/>
                <a:gd name="connsiteY42" fmla="*/ 399011 h 718219"/>
                <a:gd name="connsiteX43" fmla="*/ 857874 w 861199"/>
                <a:gd name="connsiteY43" fmla="*/ 435587 h 718219"/>
                <a:gd name="connsiteX44" fmla="*/ 857874 w 861199"/>
                <a:gd name="connsiteY44" fmla="*/ 435587 h 718219"/>
                <a:gd name="connsiteX45" fmla="*/ 774746 w 861199"/>
                <a:gd name="connsiteY45" fmla="*/ 445562 h 718219"/>
                <a:gd name="connsiteX46" fmla="*/ 741496 w 861199"/>
                <a:gd name="connsiteY46" fmla="*/ 558615 h 718219"/>
                <a:gd name="connsiteX47" fmla="*/ 784722 w 861199"/>
                <a:gd name="connsiteY47" fmla="*/ 611817 h 718219"/>
                <a:gd name="connsiteX48" fmla="*/ 764771 w 861199"/>
                <a:gd name="connsiteY48" fmla="*/ 645067 h 718219"/>
                <a:gd name="connsiteX49" fmla="*/ 714895 w 861199"/>
                <a:gd name="connsiteY49" fmla="*/ 655043 h 718219"/>
                <a:gd name="connsiteX50" fmla="*/ 681644 w 861199"/>
                <a:gd name="connsiteY50" fmla="*/ 674993 h 718219"/>
                <a:gd name="connsiteX51" fmla="*/ 681644 w 861199"/>
                <a:gd name="connsiteY51" fmla="*/ 718219 h 718219"/>
                <a:gd name="connsiteX52" fmla="*/ 658368 w 861199"/>
                <a:gd name="connsiteY52" fmla="*/ 708244 h 718219"/>
                <a:gd name="connsiteX53" fmla="*/ 615142 w 861199"/>
                <a:gd name="connsiteY53" fmla="*/ 688294 h 718219"/>
                <a:gd name="connsiteX54" fmla="*/ 638418 w 861199"/>
                <a:gd name="connsiteY54" fmla="*/ 615142 h 718219"/>
                <a:gd name="connsiteX55" fmla="*/ 621792 w 861199"/>
                <a:gd name="connsiteY55" fmla="*/ 581891 h 718219"/>
                <a:gd name="connsiteX56" fmla="*/ 598517 w 861199"/>
                <a:gd name="connsiteY56" fmla="*/ 545315 h 718219"/>
                <a:gd name="connsiteX57" fmla="*/ 571916 w 861199"/>
                <a:gd name="connsiteY57" fmla="*/ 505414 h 718219"/>
                <a:gd name="connsiteX58" fmla="*/ 591866 w 861199"/>
                <a:gd name="connsiteY58" fmla="*/ 492113 h 718219"/>
                <a:gd name="connsiteX59" fmla="*/ 581891 w 861199"/>
                <a:gd name="connsiteY59" fmla="*/ 445562 h 718219"/>
                <a:gd name="connsiteX60" fmla="*/ 628442 w 861199"/>
                <a:gd name="connsiteY60" fmla="*/ 402336 h 718219"/>
                <a:gd name="connsiteX61" fmla="*/ 575241 w 861199"/>
                <a:gd name="connsiteY61" fmla="*/ 389035 h 718219"/>
                <a:gd name="connsiteX62" fmla="*/ 505414 w 861199"/>
                <a:gd name="connsiteY62" fmla="*/ 362435 h 718219"/>
                <a:gd name="connsiteX63" fmla="*/ 498764 w 861199"/>
                <a:gd name="connsiteY63" fmla="*/ 402336 h 718219"/>
                <a:gd name="connsiteX64" fmla="*/ 528690 w 861199"/>
                <a:gd name="connsiteY64" fmla="*/ 455537 h 718219"/>
                <a:gd name="connsiteX65" fmla="*/ 518714 w 861199"/>
                <a:gd name="connsiteY65" fmla="*/ 522039 h 718219"/>
                <a:gd name="connsiteX66" fmla="*/ 485464 w 861199"/>
                <a:gd name="connsiteY66" fmla="*/ 541990 h 718219"/>
                <a:gd name="connsiteX67" fmla="*/ 448888 w 861199"/>
                <a:gd name="connsiteY67" fmla="*/ 565265 h 718219"/>
                <a:gd name="connsiteX68" fmla="*/ 432262 w 861199"/>
                <a:gd name="connsiteY68" fmla="*/ 585216 h 718219"/>
                <a:gd name="connsiteX69" fmla="*/ 395686 w 861199"/>
                <a:gd name="connsiteY69" fmla="*/ 598516 h 718219"/>
                <a:gd name="connsiteX70" fmla="*/ 365760 w 861199"/>
                <a:gd name="connsiteY70" fmla="*/ 631767 h 718219"/>
                <a:gd name="connsiteX71" fmla="*/ 292608 w 861199"/>
                <a:gd name="connsiteY71" fmla="*/ 628442 h 718219"/>
                <a:gd name="connsiteX72" fmla="*/ 209481 w 861199"/>
                <a:gd name="connsiteY72" fmla="*/ 575241 h 718219"/>
                <a:gd name="connsiteX0" fmla="*/ 209481 w 861199"/>
                <a:gd name="connsiteY0" fmla="*/ 575241 h 718219"/>
                <a:gd name="connsiteX1" fmla="*/ 166255 w 861199"/>
                <a:gd name="connsiteY1" fmla="*/ 482138 h 718219"/>
                <a:gd name="connsiteX2" fmla="*/ 129679 w 861199"/>
                <a:gd name="connsiteY2" fmla="*/ 465513 h 718219"/>
                <a:gd name="connsiteX3" fmla="*/ 129679 w 861199"/>
                <a:gd name="connsiteY3" fmla="*/ 422286 h 718219"/>
                <a:gd name="connsiteX4" fmla="*/ 103078 w 861199"/>
                <a:gd name="connsiteY4" fmla="*/ 399011 h 718219"/>
                <a:gd name="connsiteX5" fmla="*/ 59852 w 861199"/>
                <a:gd name="connsiteY5" fmla="*/ 362435 h 718219"/>
                <a:gd name="connsiteX6" fmla="*/ 59852 w 861199"/>
                <a:gd name="connsiteY6" fmla="*/ 325859 h 718219"/>
                <a:gd name="connsiteX7" fmla="*/ 83128 w 861199"/>
                <a:gd name="connsiteY7" fmla="*/ 349134 h 718219"/>
                <a:gd name="connsiteX8" fmla="*/ 146304 w 861199"/>
                <a:gd name="connsiteY8" fmla="*/ 355785 h 718219"/>
                <a:gd name="connsiteX9" fmla="*/ 219456 w 861199"/>
                <a:gd name="connsiteY9" fmla="*/ 325859 h 718219"/>
                <a:gd name="connsiteX10" fmla="*/ 262682 w 861199"/>
                <a:gd name="connsiteY10" fmla="*/ 279307 h 718219"/>
                <a:gd name="connsiteX11" fmla="*/ 279308 w 861199"/>
                <a:gd name="connsiteY11" fmla="*/ 252707 h 718219"/>
                <a:gd name="connsiteX12" fmla="*/ 249382 w 861199"/>
                <a:gd name="connsiteY12" fmla="*/ 239406 h 718219"/>
                <a:gd name="connsiteX13" fmla="*/ 182880 w 861199"/>
                <a:gd name="connsiteY13" fmla="*/ 266007 h 718219"/>
                <a:gd name="connsiteX14" fmla="*/ 129679 w 861199"/>
                <a:gd name="connsiteY14" fmla="*/ 266007 h 718219"/>
                <a:gd name="connsiteX15" fmla="*/ 66502 w 861199"/>
                <a:gd name="connsiteY15" fmla="*/ 236081 h 718219"/>
                <a:gd name="connsiteX16" fmla="*/ 16626 w 861199"/>
                <a:gd name="connsiteY16" fmla="*/ 169579 h 718219"/>
                <a:gd name="connsiteX17" fmla="*/ 0 w 861199"/>
                <a:gd name="connsiteY17" fmla="*/ 136329 h 718219"/>
                <a:gd name="connsiteX18" fmla="*/ 33251 w 861199"/>
                <a:gd name="connsiteY18" fmla="*/ 119703 h 718219"/>
                <a:gd name="connsiteX19" fmla="*/ 63177 w 861199"/>
                <a:gd name="connsiteY19" fmla="*/ 56526 h 718219"/>
                <a:gd name="connsiteX20" fmla="*/ 129679 w 861199"/>
                <a:gd name="connsiteY20" fmla="*/ 29926 h 718219"/>
                <a:gd name="connsiteX21" fmla="*/ 179555 w 861199"/>
                <a:gd name="connsiteY21" fmla="*/ 59851 h 718219"/>
                <a:gd name="connsiteX22" fmla="*/ 179555 w 861199"/>
                <a:gd name="connsiteY22" fmla="*/ 59851 h 718219"/>
                <a:gd name="connsiteX23" fmla="*/ 259357 w 861199"/>
                <a:gd name="connsiteY23" fmla="*/ 33251 h 718219"/>
                <a:gd name="connsiteX24" fmla="*/ 279308 w 861199"/>
                <a:gd name="connsiteY24" fmla="*/ 29926 h 718219"/>
                <a:gd name="connsiteX25" fmla="*/ 282633 w 861199"/>
                <a:gd name="connsiteY25" fmla="*/ 26601 h 718219"/>
                <a:gd name="connsiteX26" fmla="*/ 305909 w 861199"/>
                <a:gd name="connsiteY26" fmla="*/ 49876 h 718219"/>
                <a:gd name="connsiteX27" fmla="*/ 295933 w 861199"/>
                <a:gd name="connsiteY27" fmla="*/ 63177 h 718219"/>
                <a:gd name="connsiteX28" fmla="*/ 365760 w 861199"/>
                <a:gd name="connsiteY28" fmla="*/ 33251 h 718219"/>
                <a:gd name="connsiteX29" fmla="*/ 362435 w 861199"/>
                <a:gd name="connsiteY29" fmla="*/ 0 h 718219"/>
                <a:gd name="connsiteX30" fmla="*/ 455538 w 861199"/>
                <a:gd name="connsiteY30" fmla="*/ 3325 h 718219"/>
                <a:gd name="connsiteX31" fmla="*/ 522040 w 861199"/>
                <a:gd name="connsiteY31" fmla="*/ 6650 h 718219"/>
                <a:gd name="connsiteX32" fmla="*/ 625117 w 861199"/>
                <a:gd name="connsiteY32" fmla="*/ 39901 h 718219"/>
                <a:gd name="connsiteX33" fmla="*/ 668344 w 861199"/>
                <a:gd name="connsiteY33" fmla="*/ 43226 h 718219"/>
                <a:gd name="connsiteX34" fmla="*/ 701594 w 861199"/>
                <a:gd name="connsiteY34" fmla="*/ 83127 h 718219"/>
                <a:gd name="connsiteX35" fmla="*/ 701594 w 861199"/>
                <a:gd name="connsiteY35" fmla="*/ 83127 h 718219"/>
                <a:gd name="connsiteX36" fmla="*/ 734845 w 861199"/>
                <a:gd name="connsiteY36" fmla="*/ 146304 h 718219"/>
                <a:gd name="connsiteX37" fmla="*/ 728195 w 861199"/>
                <a:gd name="connsiteY37" fmla="*/ 166254 h 718219"/>
                <a:gd name="connsiteX38" fmla="*/ 758121 w 861199"/>
                <a:gd name="connsiteY38" fmla="*/ 179555 h 718219"/>
                <a:gd name="connsiteX39" fmla="*/ 794697 w 861199"/>
                <a:gd name="connsiteY39" fmla="*/ 216131 h 718219"/>
                <a:gd name="connsiteX40" fmla="*/ 847898 w 861199"/>
                <a:gd name="connsiteY40" fmla="*/ 252707 h 718219"/>
                <a:gd name="connsiteX41" fmla="*/ 831273 w 861199"/>
                <a:gd name="connsiteY41" fmla="*/ 369085 h 718219"/>
                <a:gd name="connsiteX42" fmla="*/ 861199 w 861199"/>
                <a:gd name="connsiteY42" fmla="*/ 399011 h 718219"/>
                <a:gd name="connsiteX43" fmla="*/ 857874 w 861199"/>
                <a:gd name="connsiteY43" fmla="*/ 435587 h 718219"/>
                <a:gd name="connsiteX44" fmla="*/ 857874 w 861199"/>
                <a:gd name="connsiteY44" fmla="*/ 435587 h 718219"/>
                <a:gd name="connsiteX45" fmla="*/ 774746 w 861199"/>
                <a:gd name="connsiteY45" fmla="*/ 445562 h 718219"/>
                <a:gd name="connsiteX46" fmla="*/ 741496 w 861199"/>
                <a:gd name="connsiteY46" fmla="*/ 558615 h 718219"/>
                <a:gd name="connsiteX47" fmla="*/ 784722 w 861199"/>
                <a:gd name="connsiteY47" fmla="*/ 611817 h 718219"/>
                <a:gd name="connsiteX48" fmla="*/ 764771 w 861199"/>
                <a:gd name="connsiteY48" fmla="*/ 645067 h 718219"/>
                <a:gd name="connsiteX49" fmla="*/ 714895 w 861199"/>
                <a:gd name="connsiteY49" fmla="*/ 655043 h 718219"/>
                <a:gd name="connsiteX50" fmla="*/ 681644 w 861199"/>
                <a:gd name="connsiteY50" fmla="*/ 674993 h 718219"/>
                <a:gd name="connsiteX51" fmla="*/ 681644 w 861199"/>
                <a:gd name="connsiteY51" fmla="*/ 718219 h 718219"/>
                <a:gd name="connsiteX52" fmla="*/ 658368 w 861199"/>
                <a:gd name="connsiteY52" fmla="*/ 708244 h 718219"/>
                <a:gd name="connsiteX53" fmla="*/ 615142 w 861199"/>
                <a:gd name="connsiteY53" fmla="*/ 688294 h 718219"/>
                <a:gd name="connsiteX54" fmla="*/ 638418 w 861199"/>
                <a:gd name="connsiteY54" fmla="*/ 615142 h 718219"/>
                <a:gd name="connsiteX55" fmla="*/ 621792 w 861199"/>
                <a:gd name="connsiteY55" fmla="*/ 581891 h 718219"/>
                <a:gd name="connsiteX56" fmla="*/ 598517 w 861199"/>
                <a:gd name="connsiteY56" fmla="*/ 545315 h 718219"/>
                <a:gd name="connsiteX57" fmla="*/ 571916 w 861199"/>
                <a:gd name="connsiteY57" fmla="*/ 505414 h 718219"/>
                <a:gd name="connsiteX58" fmla="*/ 591866 w 861199"/>
                <a:gd name="connsiteY58" fmla="*/ 492113 h 718219"/>
                <a:gd name="connsiteX59" fmla="*/ 581891 w 861199"/>
                <a:gd name="connsiteY59" fmla="*/ 445562 h 718219"/>
                <a:gd name="connsiteX60" fmla="*/ 628442 w 861199"/>
                <a:gd name="connsiteY60" fmla="*/ 402336 h 718219"/>
                <a:gd name="connsiteX61" fmla="*/ 575241 w 861199"/>
                <a:gd name="connsiteY61" fmla="*/ 389035 h 718219"/>
                <a:gd name="connsiteX62" fmla="*/ 505414 w 861199"/>
                <a:gd name="connsiteY62" fmla="*/ 362435 h 718219"/>
                <a:gd name="connsiteX63" fmla="*/ 498764 w 861199"/>
                <a:gd name="connsiteY63" fmla="*/ 402336 h 718219"/>
                <a:gd name="connsiteX64" fmla="*/ 528690 w 861199"/>
                <a:gd name="connsiteY64" fmla="*/ 455537 h 718219"/>
                <a:gd name="connsiteX65" fmla="*/ 518714 w 861199"/>
                <a:gd name="connsiteY65" fmla="*/ 522039 h 718219"/>
                <a:gd name="connsiteX66" fmla="*/ 485464 w 861199"/>
                <a:gd name="connsiteY66" fmla="*/ 541990 h 718219"/>
                <a:gd name="connsiteX67" fmla="*/ 448888 w 861199"/>
                <a:gd name="connsiteY67" fmla="*/ 565265 h 718219"/>
                <a:gd name="connsiteX68" fmla="*/ 432262 w 861199"/>
                <a:gd name="connsiteY68" fmla="*/ 585216 h 718219"/>
                <a:gd name="connsiteX69" fmla="*/ 395686 w 861199"/>
                <a:gd name="connsiteY69" fmla="*/ 598516 h 718219"/>
                <a:gd name="connsiteX70" fmla="*/ 365760 w 861199"/>
                <a:gd name="connsiteY70" fmla="*/ 631767 h 718219"/>
                <a:gd name="connsiteX71" fmla="*/ 292608 w 861199"/>
                <a:gd name="connsiteY71" fmla="*/ 628442 h 718219"/>
                <a:gd name="connsiteX72" fmla="*/ 209481 w 861199"/>
                <a:gd name="connsiteY72" fmla="*/ 575241 h 718219"/>
                <a:gd name="connsiteX0" fmla="*/ 209481 w 861199"/>
                <a:gd name="connsiteY0" fmla="*/ 575241 h 718219"/>
                <a:gd name="connsiteX1" fmla="*/ 166255 w 861199"/>
                <a:gd name="connsiteY1" fmla="*/ 482138 h 718219"/>
                <a:gd name="connsiteX2" fmla="*/ 129679 w 861199"/>
                <a:gd name="connsiteY2" fmla="*/ 465513 h 718219"/>
                <a:gd name="connsiteX3" fmla="*/ 116378 w 861199"/>
                <a:gd name="connsiteY3" fmla="*/ 442237 h 718219"/>
                <a:gd name="connsiteX4" fmla="*/ 103078 w 861199"/>
                <a:gd name="connsiteY4" fmla="*/ 399011 h 718219"/>
                <a:gd name="connsiteX5" fmla="*/ 59852 w 861199"/>
                <a:gd name="connsiteY5" fmla="*/ 362435 h 718219"/>
                <a:gd name="connsiteX6" fmla="*/ 59852 w 861199"/>
                <a:gd name="connsiteY6" fmla="*/ 325859 h 718219"/>
                <a:gd name="connsiteX7" fmla="*/ 83128 w 861199"/>
                <a:gd name="connsiteY7" fmla="*/ 349134 h 718219"/>
                <a:gd name="connsiteX8" fmla="*/ 146304 w 861199"/>
                <a:gd name="connsiteY8" fmla="*/ 355785 h 718219"/>
                <a:gd name="connsiteX9" fmla="*/ 219456 w 861199"/>
                <a:gd name="connsiteY9" fmla="*/ 325859 h 718219"/>
                <a:gd name="connsiteX10" fmla="*/ 262682 w 861199"/>
                <a:gd name="connsiteY10" fmla="*/ 279307 h 718219"/>
                <a:gd name="connsiteX11" fmla="*/ 279308 w 861199"/>
                <a:gd name="connsiteY11" fmla="*/ 252707 h 718219"/>
                <a:gd name="connsiteX12" fmla="*/ 249382 w 861199"/>
                <a:gd name="connsiteY12" fmla="*/ 239406 h 718219"/>
                <a:gd name="connsiteX13" fmla="*/ 182880 w 861199"/>
                <a:gd name="connsiteY13" fmla="*/ 266007 h 718219"/>
                <a:gd name="connsiteX14" fmla="*/ 129679 w 861199"/>
                <a:gd name="connsiteY14" fmla="*/ 266007 h 718219"/>
                <a:gd name="connsiteX15" fmla="*/ 66502 w 861199"/>
                <a:gd name="connsiteY15" fmla="*/ 236081 h 718219"/>
                <a:gd name="connsiteX16" fmla="*/ 16626 w 861199"/>
                <a:gd name="connsiteY16" fmla="*/ 169579 h 718219"/>
                <a:gd name="connsiteX17" fmla="*/ 0 w 861199"/>
                <a:gd name="connsiteY17" fmla="*/ 136329 h 718219"/>
                <a:gd name="connsiteX18" fmla="*/ 33251 w 861199"/>
                <a:gd name="connsiteY18" fmla="*/ 119703 h 718219"/>
                <a:gd name="connsiteX19" fmla="*/ 63177 w 861199"/>
                <a:gd name="connsiteY19" fmla="*/ 56526 h 718219"/>
                <a:gd name="connsiteX20" fmla="*/ 129679 w 861199"/>
                <a:gd name="connsiteY20" fmla="*/ 29926 h 718219"/>
                <a:gd name="connsiteX21" fmla="*/ 179555 w 861199"/>
                <a:gd name="connsiteY21" fmla="*/ 59851 h 718219"/>
                <a:gd name="connsiteX22" fmla="*/ 179555 w 861199"/>
                <a:gd name="connsiteY22" fmla="*/ 59851 h 718219"/>
                <a:gd name="connsiteX23" fmla="*/ 259357 w 861199"/>
                <a:gd name="connsiteY23" fmla="*/ 33251 h 718219"/>
                <a:gd name="connsiteX24" fmla="*/ 279308 w 861199"/>
                <a:gd name="connsiteY24" fmla="*/ 29926 h 718219"/>
                <a:gd name="connsiteX25" fmla="*/ 282633 w 861199"/>
                <a:gd name="connsiteY25" fmla="*/ 26601 h 718219"/>
                <a:gd name="connsiteX26" fmla="*/ 305909 w 861199"/>
                <a:gd name="connsiteY26" fmla="*/ 49876 h 718219"/>
                <a:gd name="connsiteX27" fmla="*/ 295933 w 861199"/>
                <a:gd name="connsiteY27" fmla="*/ 63177 h 718219"/>
                <a:gd name="connsiteX28" fmla="*/ 365760 w 861199"/>
                <a:gd name="connsiteY28" fmla="*/ 33251 h 718219"/>
                <a:gd name="connsiteX29" fmla="*/ 362435 w 861199"/>
                <a:gd name="connsiteY29" fmla="*/ 0 h 718219"/>
                <a:gd name="connsiteX30" fmla="*/ 455538 w 861199"/>
                <a:gd name="connsiteY30" fmla="*/ 3325 h 718219"/>
                <a:gd name="connsiteX31" fmla="*/ 522040 w 861199"/>
                <a:gd name="connsiteY31" fmla="*/ 6650 h 718219"/>
                <a:gd name="connsiteX32" fmla="*/ 625117 w 861199"/>
                <a:gd name="connsiteY32" fmla="*/ 39901 h 718219"/>
                <a:gd name="connsiteX33" fmla="*/ 668344 w 861199"/>
                <a:gd name="connsiteY33" fmla="*/ 43226 h 718219"/>
                <a:gd name="connsiteX34" fmla="*/ 701594 w 861199"/>
                <a:gd name="connsiteY34" fmla="*/ 83127 h 718219"/>
                <a:gd name="connsiteX35" fmla="*/ 701594 w 861199"/>
                <a:gd name="connsiteY35" fmla="*/ 83127 h 718219"/>
                <a:gd name="connsiteX36" fmla="*/ 734845 w 861199"/>
                <a:gd name="connsiteY36" fmla="*/ 146304 h 718219"/>
                <a:gd name="connsiteX37" fmla="*/ 728195 w 861199"/>
                <a:gd name="connsiteY37" fmla="*/ 166254 h 718219"/>
                <a:gd name="connsiteX38" fmla="*/ 758121 w 861199"/>
                <a:gd name="connsiteY38" fmla="*/ 179555 h 718219"/>
                <a:gd name="connsiteX39" fmla="*/ 794697 w 861199"/>
                <a:gd name="connsiteY39" fmla="*/ 216131 h 718219"/>
                <a:gd name="connsiteX40" fmla="*/ 847898 w 861199"/>
                <a:gd name="connsiteY40" fmla="*/ 252707 h 718219"/>
                <a:gd name="connsiteX41" fmla="*/ 831273 w 861199"/>
                <a:gd name="connsiteY41" fmla="*/ 369085 h 718219"/>
                <a:gd name="connsiteX42" fmla="*/ 861199 w 861199"/>
                <a:gd name="connsiteY42" fmla="*/ 399011 h 718219"/>
                <a:gd name="connsiteX43" fmla="*/ 857874 w 861199"/>
                <a:gd name="connsiteY43" fmla="*/ 435587 h 718219"/>
                <a:gd name="connsiteX44" fmla="*/ 857874 w 861199"/>
                <a:gd name="connsiteY44" fmla="*/ 435587 h 718219"/>
                <a:gd name="connsiteX45" fmla="*/ 774746 w 861199"/>
                <a:gd name="connsiteY45" fmla="*/ 445562 h 718219"/>
                <a:gd name="connsiteX46" fmla="*/ 741496 w 861199"/>
                <a:gd name="connsiteY46" fmla="*/ 558615 h 718219"/>
                <a:gd name="connsiteX47" fmla="*/ 784722 w 861199"/>
                <a:gd name="connsiteY47" fmla="*/ 611817 h 718219"/>
                <a:gd name="connsiteX48" fmla="*/ 764771 w 861199"/>
                <a:gd name="connsiteY48" fmla="*/ 645067 h 718219"/>
                <a:gd name="connsiteX49" fmla="*/ 714895 w 861199"/>
                <a:gd name="connsiteY49" fmla="*/ 655043 h 718219"/>
                <a:gd name="connsiteX50" fmla="*/ 681644 w 861199"/>
                <a:gd name="connsiteY50" fmla="*/ 674993 h 718219"/>
                <a:gd name="connsiteX51" fmla="*/ 681644 w 861199"/>
                <a:gd name="connsiteY51" fmla="*/ 718219 h 718219"/>
                <a:gd name="connsiteX52" fmla="*/ 658368 w 861199"/>
                <a:gd name="connsiteY52" fmla="*/ 708244 h 718219"/>
                <a:gd name="connsiteX53" fmla="*/ 615142 w 861199"/>
                <a:gd name="connsiteY53" fmla="*/ 688294 h 718219"/>
                <a:gd name="connsiteX54" fmla="*/ 638418 w 861199"/>
                <a:gd name="connsiteY54" fmla="*/ 615142 h 718219"/>
                <a:gd name="connsiteX55" fmla="*/ 621792 w 861199"/>
                <a:gd name="connsiteY55" fmla="*/ 581891 h 718219"/>
                <a:gd name="connsiteX56" fmla="*/ 598517 w 861199"/>
                <a:gd name="connsiteY56" fmla="*/ 545315 h 718219"/>
                <a:gd name="connsiteX57" fmla="*/ 571916 w 861199"/>
                <a:gd name="connsiteY57" fmla="*/ 505414 h 718219"/>
                <a:gd name="connsiteX58" fmla="*/ 591866 w 861199"/>
                <a:gd name="connsiteY58" fmla="*/ 492113 h 718219"/>
                <a:gd name="connsiteX59" fmla="*/ 581891 w 861199"/>
                <a:gd name="connsiteY59" fmla="*/ 445562 h 718219"/>
                <a:gd name="connsiteX60" fmla="*/ 628442 w 861199"/>
                <a:gd name="connsiteY60" fmla="*/ 402336 h 718219"/>
                <a:gd name="connsiteX61" fmla="*/ 575241 w 861199"/>
                <a:gd name="connsiteY61" fmla="*/ 389035 h 718219"/>
                <a:gd name="connsiteX62" fmla="*/ 505414 w 861199"/>
                <a:gd name="connsiteY62" fmla="*/ 362435 h 718219"/>
                <a:gd name="connsiteX63" fmla="*/ 498764 w 861199"/>
                <a:gd name="connsiteY63" fmla="*/ 402336 h 718219"/>
                <a:gd name="connsiteX64" fmla="*/ 528690 w 861199"/>
                <a:gd name="connsiteY64" fmla="*/ 455537 h 718219"/>
                <a:gd name="connsiteX65" fmla="*/ 518714 w 861199"/>
                <a:gd name="connsiteY65" fmla="*/ 522039 h 718219"/>
                <a:gd name="connsiteX66" fmla="*/ 485464 w 861199"/>
                <a:gd name="connsiteY66" fmla="*/ 541990 h 718219"/>
                <a:gd name="connsiteX67" fmla="*/ 448888 w 861199"/>
                <a:gd name="connsiteY67" fmla="*/ 565265 h 718219"/>
                <a:gd name="connsiteX68" fmla="*/ 432262 w 861199"/>
                <a:gd name="connsiteY68" fmla="*/ 585216 h 718219"/>
                <a:gd name="connsiteX69" fmla="*/ 395686 w 861199"/>
                <a:gd name="connsiteY69" fmla="*/ 598516 h 718219"/>
                <a:gd name="connsiteX70" fmla="*/ 365760 w 861199"/>
                <a:gd name="connsiteY70" fmla="*/ 631767 h 718219"/>
                <a:gd name="connsiteX71" fmla="*/ 292608 w 861199"/>
                <a:gd name="connsiteY71" fmla="*/ 628442 h 718219"/>
                <a:gd name="connsiteX72" fmla="*/ 209481 w 861199"/>
                <a:gd name="connsiteY72" fmla="*/ 575241 h 718219"/>
                <a:gd name="connsiteX0" fmla="*/ 209481 w 861199"/>
                <a:gd name="connsiteY0" fmla="*/ 575241 h 718219"/>
                <a:gd name="connsiteX1" fmla="*/ 166255 w 861199"/>
                <a:gd name="connsiteY1" fmla="*/ 482138 h 718219"/>
                <a:gd name="connsiteX2" fmla="*/ 129679 w 861199"/>
                <a:gd name="connsiteY2" fmla="*/ 465513 h 718219"/>
                <a:gd name="connsiteX3" fmla="*/ 116378 w 861199"/>
                <a:gd name="connsiteY3" fmla="*/ 442237 h 718219"/>
                <a:gd name="connsiteX4" fmla="*/ 103078 w 861199"/>
                <a:gd name="connsiteY4" fmla="*/ 399011 h 718219"/>
                <a:gd name="connsiteX5" fmla="*/ 59852 w 861199"/>
                <a:gd name="connsiteY5" fmla="*/ 362435 h 718219"/>
                <a:gd name="connsiteX6" fmla="*/ 59852 w 861199"/>
                <a:gd name="connsiteY6" fmla="*/ 325859 h 718219"/>
                <a:gd name="connsiteX7" fmla="*/ 83128 w 861199"/>
                <a:gd name="connsiteY7" fmla="*/ 349134 h 718219"/>
                <a:gd name="connsiteX8" fmla="*/ 146304 w 861199"/>
                <a:gd name="connsiteY8" fmla="*/ 355785 h 718219"/>
                <a:gd name="connsiteX9" fmla="*/ 219456 w 861199"/>
                <a:gd name="connsiteY9" fmla="*/ 325859 h 718219"/>
                <a:gd name="connsiteX10" fmla="*/ 262682 w 861199"/>
                <a:gd name="connsiteY10" fmla="*/ 279307 h 718219"/>
                <a:gd name="connsiteX11" fmla="*/ 279308 w 861199"/>
                <a:gd name="connsiteY11" fmla="*/ 252707 h 718219"/>
                <a:gd name="connsiteX12" fmla="*/ 249382 w 861199"/>
                <a:gd name="connsiteY12" fmla="*/ 239406 h 718219"/>
                <a:gd name="connsiteX13" fmla="*/ 182880 w 861199"/>
                <a:gd name="connsiteY13" fmla="*/ 266007 h 718219"/>
                <a:gd name="connsiteX14" fmla="*/ 129679 w 861199"/>
                <a:gd name="connsiteY14" fmla="*/ 266007 h 718219"/>
                <a:gd name="connsiteX15" fmla="*/ 46552 w 861199"/>
                <a:gd name="connsiteY15" fmla="*/ 226106 h 718219"/>
                <a:gd name="connsiteX16" fmla="*/ 16626 w 861199"/>
                <a:gd name="connsiteY16" fmla="*/ 169579 h 718219"/>
                <a:gd name="connsiteX17" fmla="*/ 0 w 861199"/>
                <a:gd name="connsiteY17" fmla="*/ 136329 h 718219"/>
                <a:gd name="connsiteX18" fmla="*/ 33251 w 861199"/>
                <a:gd name="connsiteY18" fmla="*/ 119703 h 718219"/>
                <a:gd name="connsiteX19" fmla="*/ 63177 w 861199"/>
                <a:gd name="connsiteY19" fmla="*/ 56526 h 718219"/>
                <a:gd name="connsiteX20" fmla="*/ 129679 w 861199"/>
                <a:gd name="connsiteY20" fmla="*/ 29926 h 718219"/>
                <a:gd name="connsiteX21" fmla="*/ 179555 w 861199"/>
                <a:gd name="connsiteY21" fmla="*/ 59851 h 718219"/>
                <a:gd name="connsiteX22" fmla="*/ 179555 w 861199"/>
                <a:gd name="connsiteY22" fmla="*/ 59851 h 718219"/>
                <a:gd name="connsiteX23" fmla="*/ 259357 w 861199"/>
                <a:gd name="connsiteY23" fmla="*/ 33251 h 718219"/>
                <a:gd name="connsiteX24" fmla="*/ 279308 w 861199"/>
                <a:gd name="connsiteY24" fmla="*/ 29926 h 718219"/>
                <a:gd name="connsiteX25" fmla="*/ 282633 w 861199"/>
                <a:gd name="connsiteY25" fmla="*/ 26601 h 718219"/>
                <a:gd name="connsiteX26" fmla="*/ 305909 w 861199"/>
                <a:gd name="connsiteY26" fmla="*/ 49876 h 718219"/>
                <a:gd name="connsiteX27" fmla="*/ 295933 w 861199"/>
                <a:gd name="connsiteY27" fmla="*/ 63177 h 718219"/>
                <a:gd name="connsiteX28" fmla="*/ 365760 w 861199"/>
                <a:gd name="connsiteY28" fmla="*/ 33251 h 718219"/>
                <a:gd name="connsiteX29" fmla="*/ 362435 w 861199"/>
                <a:gd name="connsiteY29" fmla="*/ 0 h 718219"/>
                <a:gd name="connsiteX30" fmla="*/ 455538 w 861199"/>
                <a:gd name="connsiteY30" fmla="*/ 3325 h 718219"/>
                <a:gd name="connsiteX31" fmla="*/ 522040 w 861199"/>
                <a:gd name="connsiteY31" fmla="*/ 6650 h 718219"/>
                <a:gd name="connsiteX32" fmla="*/ 625117 w 861199"/>
                <a:gd name="connsiteY32" fmla="*/ 39901 h 718219"/>
                <a:gd name="connsiteX33" fmla="*/ 668344 w 861199"/>
                <a:gd name="connsiteY33" fmla="*/ 43226 h 718219"/>
                <a:gd name="connsiteX34" fmla="*/ 701594 w 861199"/>
                <a:gd name="connsiteY34" fmla="*/ 83127 h 718219"/>
                <a:gd name="connsiteX35" fmla="*/ 701594 w 861199"/>
                <a:gd name="connsiteY35" fmla="*/ 83127 h 718219"/>
                <a:gd name="connsiteX36" fmla="*/ 734845 w 861199"/>
                <a:gd name="connsiteY36" fmla="*/ 146304 h 718219"/>
                <a:gd name="connsiteX37" fmla="*/ 728195 w 861199"/>
                <a:gd name="connsiteY37" fmla="*/ 166254 h 718219"/>
                <a:gd name="connsiteX38" fmla="*/ 758121 w 861199"/>
                <a:gd name="connsiteY38" fmla="*/ 179555 h 718219"/>
                <a:gd name="connsiteX39" fmla="*/ 794697 w 861199"/>
                <a:gd name="connsiteY39" fmla="*/ 216131 h 718219"/>
                <a:gd name="connsiteX40" fmla="*/ 847898 w 861199"/>
                <a:gd name="connsiteY40" fmla="*/ 252707 h 718219"/>
                <a:gd name="connsiteX41" fmla="*/ 831273 w 861199"/>
                <a:gd name="connsiteY41" fmla="*/ 369085 h 718219"/>
                <a:gd name="connsiteX42" fmla="*/ 861199 w 861199"/>
                <a:gd name="connsiteY42" fmla="*/ 399011 h 718219"/>
                <a:gd name="connsiteX43" fmla="*/ 857874 w 861199"/>
                <a:gd name="connsiteY43" fmla="*/ 435587 h 718219"/>
                <a:gd name="connsiteX44" fmla="*/ 857874 w 861199"/>
                <a:gd name="connsiteY44" fmla="*/ 435587 h 718219"/>
                <a:gd name="connsiteX45" fmla="*/ 774746 w 861199"/>
                <a:gd name="connsiteY45" fmla="*/ 445562 h 718219"/>
                <a:gd name="connsiteX46" fmla="*/ 741496 w 861199"/>
                <a:gd name="connsiteY46" fmla="*/ 558615 h 718219"/>
                <a:gd name="connsiteX47" fmla="*/ 784722 w 861199"/>
                <a:gd name="connsiteY47" fmla="*/ 611817 h 718219"/>
                <a:gd name="connsiteX48" fmla="*/ 764771 w 861199"/>
                <a:gd name="connsiteY48" fmla="*/ 645067 h 718219"/>
                <a:gd name="connsiteX49" fmla="*/ 714895 w 861199"/>
                <a:gd name="connsiteY49" fmla="*/ 655043 h 718219"/>
                <a:gd name="connsiteX50" fmla="*/ 681644 w 861199"/>
                <a:gd name="connsiteY50" fmla="*/ 674993 h 718219"/>
                <a:gd name="connsiteX51" fmla="*/ 681644 w 861199"/>
                <a:gd name="connsiteY51" fmla="*/ 718219 h 718219"/>
                <a:gd name="connsiteX52" fmla="*/ 658368 w 861199"/>
                <a:gd name="connsiteY52" fmla="*/ 708244 h 718219"/>
                <a:gd name="connsiteX53" fmla="*/ 615142 w 861199"/>
                <a:gd name="connsiteY53" fmla="*/ 688294 h 718219"/>
                <a:gd name="connsiteX54" fmla="*/ 638418 w 861199"/>
                <a:gd name="connsiteY54" fmla="*/ 615142 h 718219"/>
                <a:gd name="connsiteX55" fmla="*/ 621792 w 861199"/>
                <a:gd name="connsiteY55" fmla="*/ 581891 h 718219"/>
                <a:gd name="connsiteX56" fmla="*/ 598517 w 861199"/>
                <a:gd name="connsiteY56" fmla="*/ 545315 h 718219"/>
                <a:gd name="connsiteX57" fmla="*/ 571916 w 861199"/>
                <a:gd name="connsiteY57" fmla="*/ 505414 h 718219"/>
                <a:gd name="connsiteX58" fmla="*/ 591866 w 861199"/>
                <a:gd name="connsiteY58" fmla="*/ 492113 h 718219"/>
                <a:gd name="connsiteX59" fmla="*/ 581891 w 861199"/>
                <a:gd name="connsiteY59" fmla="*/ 445562 h 718219"/>
                <a:gd name="connsiteX60" fmla="*/ 628442 w 861199"/>
                <a:gd name="connsiteY60" fmla="*/ 402336 h 718219"/>
                <a:gd name="connsiteX61" fmla="*/ 575241 w 861199"/>
                <a:gd name="connsiteY61" fmla="*/ 389035 h 718219"/>
                <a:gd name="connsiteX62" fmla="*/ 505414 w 861199"/>
                <a:gd name="connsiteY62" fmla="*/ 362435 h 718219"/>
                <a:gd name="connsiteX63" fmla="*/ 498764 w 861199"/>
                <a:gd name="connsiteY63" fmla="*/ 402336 h 718219"/>
                <a:gd name="connsiteX64" fmla="*/ 528690 w 861199"/>
                <a:gd name="connsiteY64" fmla="*/ 455537 h 718219"/>
                <a:gd name="connsiteX65" fmla="*/ 518714 w 861199"/>
                <a:gd name="connsiteY65" fmla="*/ 522039 h 718219"/>
                <a:gd name="connsiteX66" fmla="*/ 485464 w 861199"/>
                <a:gd name="connsiteY66" fmla="*/ 541990 h 718219"/>
                <a:gd name="connsiteX67" fmla="*/ 448888 w 861199"/>
                <a:gd name="connsiteY67" fmla="*/ 565265 h 718219"/>
                <a:gd name="connsiteX68" fmla="*/ 432262 w 861199"/>
                <a:gd name="connsiteY68" fmla="*/ 585216 h 718219"/>
                <a:gd name="connsiteX69" fmla="*/ 395686 w 861199"/>
                <a:gd name="connsiteY69" fmla="*/ 598516 h 718219"/>
                <a:gd name="connsiteX70" fmla="*/ 365760 w 861199"/>
                <a:gd name="connsiteY70" fmla="*/ 631767 h 718219"/>
                <a:gd name="connsiteX71" fmla="*/ 292608 w 861199"/>
                <a:gd name="connsiteY71" fmla="*/ 628442 h 718219"/>
                <a:gd name="connsiteX72" fmla="*/ 209481 w 861199"/>
                <a:gd name="connsiteY72" fmla="*/ 575241 h 718219"/>
                <a:gd name="connsiteX0" fmla="*/ 209481 w 861199"/>
                <a:gd name="connsiteY0" fmla="*/ 575241 h 718219"/>
                <a:gd name="connsiteX1" fmla="*/ 166255 w 861199"/>
                <a:gd name="connsiteY1" fmla="*/ 482138 h 718219"/>
                <a:gd name="connsiteX2" fmla="*/ 129679 w 861199"/>
                <a:gd name="connsiteY2" fmla="*/ 465513 h 718219"/>
                <a:gd name="connsiteX3" fmla="*/ 116378 w 861199"/>
                <a:gd name="connsiteY3" fmla="*/ 442237 h 718219"/>
                <a:gd name="connsiteX4" fmla="*/ 103078 w 861199"/>
                <a:gd name="connsiteY4" fmla="*/ 399011 h 718219"/>
                <a:gd name="connsiteX5" fmla="*/ 59852 w 861199"/>
                <a:gd name="connsiteY5" fmla="*/ 362435 h 718219"/>
                <a:gd name="connsiteX6" fmla="*/ 59852 w 861199"/>
                <a:gd name="connsiteY6" fmla="*/ 325859 h 718219"/>
                <a:gd name="connsiteX7" fmla="*/ 83128 w 861199"/>
                <a:gd name="connsiteY7" fmla="*/ 349134 h 718219"/>
                <a:gd name="connsiteX8" fmla="*/ 146304 w 861199"/>
                <a:gd name="connsiteY8" fmla="*/ 355785 h 718219"/>
                <a:gd name="connsiteX9" fmla="*/ 219456 w 861199"/>
                <a:gd name="connsiteY9" fmla="*/ 325859 h 718219"/>
                <a:gd name="connsiteX10" fmla="*/ 262682 w 861199"/>
                <a:gd name="connsiteY10" fmla="*/ 279307 h 718219"/>
                <a:gd name="connsiteX11" fmla="*/ 279308 w 861199"/>
                <a:gd name="connsiteY11" fmla="*/ 252707 h 718219"/>
                <a:gd name="connsiteX12" fmla="*/ 249382 w 861199"/>
                <a:gd name="connsiteY12" fmla="*/ 239406 h 718219"/>
                <a:gd name="connsiteX13" fmla="*/ 182880 w 861199"/>
                <a:gd name="connsiteY13" fmla="*/ 266007 h 718219"/>
                <a:gd name="connsiteX14" fmla="*/ 109728 w 861199"/>
                <a:gd name="connsiteY14" fmla="*/ 266007 h 718219"/>
                <a:gd name="connsiteX15" fmla="*/ 46552 w 861199"/>
                <a:gd name="connsiteY15" fmla="*/ 226106 h 718219"/>
                <a:gd name="connsiteX16" fmla="*/ 16626 w 861199"/>
                <a:gd name="connsiteY16" fmla="*/ 169579 h 718219"/>
                <a:gd name="connsiteX17" fmla="*/ 0 w 861199"/>
                <a:gd name="connsiteY17" fmla="*/ 136329 h 718219"/>
                <a:gd name="connsiteX18" fmla="*/ 33251 w 861199"/>
                <a:gd name="connsiteY18" fmla="*/ 119703 h 718219"/>
                <a:gd name="connsiteX19" fmla="*/ 63177 w 861199"/>
                <a:gd name="connsiteY19" fmla="*/ 56526 h 718219"/>
                <a:gd name="connsiteX20" fmla="*/ 129679 w 861199"/>
                <a:gd name="connsiteY20" fmla="*/ 29926 h 718219"/>
                <a:gd name="connsiteX21" fmla="*/ 179555 w 861199"/>
                <a:gd name="connsiteY21" fmla="*/ 59851 h 718219"/>
                <a:gd name="connsiteX22" fmla="*/ 179555 w 861199"/>
                <a:gd name="connsiteY22" fmla="*/ 59851 h 718219"/>
                <a:gd name="connsiteX23" fmla="*/ 259357 w 861199"/>
                <a:gd name="connsiteY23" fmla="*/ 33251 h 718219"/>
                <a:gd name="connsiteX24" fmla="*/ 279308 w 861199"/>
                <a:gd name="connsiteY24" fmla="*/ 29926 h 718219"/>
                <a:gd name="connsiteX25" fmla="*/ 282633 w 861199"/>
                <a:gd name="connsiteY25" fmla="*/ 26601 h 718219"/>
                <a:gd name="connsiteX26" fmla="*/ 305909 w 861199"/>
                <a:gd name="connsiteY26" fmla="*/ 49876 h 718219"/>
                <a:gd name="connsiteX27" fmla="*/ 295933 w 861199"/>
                <a:gd name="connsiteY27" fmla="*/ 63177 h 718219"/>
                <a:gd name="connsiteX28" fmla="*/ 365760 w 861199"/>
                <a:gd name="connsiteY28" fmla="*/ 33251 h 718219"/>
                <a:gd name="connsiteX29" fmla="*/ 362435 w 861199"/>
                <a:gd name="connsiteY29" fmla="*/ 0 h 718219"/>
                <a:gd name="connsiteX30" fmla="*/ 455538 w 861199"/>
                <a:gd name="connsiteY30" fmla="*/ 3325 h 718219"/>
                <a:gd name="connsiteX31" fmla="*/ 522040 w 861199"/>
                <a:gd name="connsiteY31" fmla="*/ 6650 h 718219"/>
                <a:gd name="connsiteX32" fmla="*/ 625117 w 861199"/>
                <a:gd name="connsiteY32" fmla="*/ 39901 h 718219"/>
                <a:gd name="connsiteX33" fmla="*/ 668344 w 861199"/>
                <a:gd name="connsiteY33" fmla="*/ 43226 h 718219"/>
                <a:gd name="connsiteX34" fmla="*/ 701594 w 861199"/>
                <a:gd name="connsiteY34" fmla="*/ 83127 h 718219"/>
                <a:gd name="connsiteX35" fmla="*/ 701594 w 861199"/>
                <a:gd name="connsiteY35" fmla="*/ 83127 h 718219"/>
                <a:gd name="connsiteX36" fmla="*/ 734845 w 861199"/>
                <a:gd name="connsiteY36" fmla="*/ 146304 h 718219"/>
                <a:gd name="connsiteX37" fmla="*/ 728195 w 861199"/>
                <a:gd name="connsiteY37" fmla="*/ 166254 h 718219"/>
                <a:gd name="connsiteX38" fmla="*/ 758121 w 861199"/>
                <a:gd name="connsiteY38" fmla="*/ 179555 h 718219"/>
                <a:gd name="connsiteX39" fmla="*/ 794697 w 861199"/>
                <a:gd name="connsiteY39" fmla="*/ 216131 h 718219"/>
                <a:gd name="connsiteX40" fmla="*/ 847898 w 861199"/>
                <a:gd name="connsiteY40" fmla="*/ 252707 h 718219"/>
                <a:gd name="connsiteX41" fmla="*/ 831273 w 861199"/>
                <a:gd name="connsiteY41" fmla="*/ 369085 h 718219"/>
                <a:gd name="connsiteX42" fmla="*/ 861199 w 861199"/>
                <a:gd name="connsiteY42" fmla="*/ 399011 h 718219"/>
                <a:gd name="connsiteX43" fmla="*/ 857874 w 861199"/>
                <a:gd name="connsiteY43" fmla="*/ 435587 h 718219"/>
                <a:gd name="connsiteX44" fmla="*/ 857874 w 861199"/>
                <a:gd name="connsiteY44" fmla="*/ 435587 h 718219"/>
                <a:gd name="connsiteX45" fmla="*/ 774746 w 861199"/>
                <a:gd name="connsiteY45" fmla="*/ 445562 h 718219"/>
                <a:gd name="connsiteX46" fmla="*/ 741496 w 861199"/>
                <a:gd name="connsiteY46" fmla="*/ 558615 h 718219"/>
                <a:gd name="connsiteX47" fmla="*/ 784722 w 861199"/>
                <a:gd name="connsiteY47" fmla="*/ 611817 h 718219"/>
                <a:gd name="connsiteX48" fmla="*/ 764771 w 861199"/>
                <a:gd name="connsiteY48" fmla="*/ 645067 h 718219"/>
                <a:gd name="connsiteX49" fmla="*/ 714895 w 861199"/>
                <a:gd name="connsiteY49" fmla="*/ 655043 h 718219"/>
                <a:gd name="connsiteX50" fmla="*/ 681644 w 861199"/>
                <a:gd name="connsiteY50" fmla="*/ 674993 h 718219"/>
                <a:gd name="connsiteX51" fmla="*/ 681644 w 861199"/>
                <a:gd name="connsiteY51" fmla="*/ 718219 h 718219"/>
                <a:gd name="connsiteX52" fmla="*/ 658368 w 861199"/>
                <a:gd name="connsiteY52" fmla="*/ 708244 h 718219"/>
                <a:gd name="connsiteX53" fmla="*/ 615142 w 861199"/>
                <a:gd name="connsiteY53" fmla="*/ 688294 h 718219"/>
                <a:gd name="connsiteX54" fmla="*/ 638418 w 861199"/>
                <a:gd name="connsiteY54" fmla="*/ 615142 h 718219"/>
                <a:gd name="connsiteX55" fmla="*/ 621792 w 861199"/>
                <a:gd name="connsiteY55" fmla="*/ 581891 h 718219"/>
                <a:gd name="connsiteX56" fmla="*/ 598517 w 861199"/>
                <a:gd name="connsiteY56" fmla="*/ 545315 h 718219"/>
                <a:gd name="connsiteX57" fmla="*/ 571916 w 861199"/>
                <a:gd name="connsiteY57" fmla="*/ 505414 h 718219"/>
                <a:gd name="connsiteX58" fmla="*/ 591866 w 861199"/>
                <a:gd name="connsiteY58" fmla="*/ 492113 h 718219"/>
                <a:gd name="connsiteX59" fmla="*/ 581891 w 861199"/>
                <a:gd name="connsiteY59" fmla="*/ 445562 h 718219"/>
                <a:gd name="connsiteX60" fmla="*/ 628442 w 861199"/>
                <a:gd name="connsiteY60" fmla="*/ 402336 h 718219"/>
                <a:gd name="connsiteX61" fmla="*/ 575241 w 861199"/>
                <a:gd name="connsiteY61" fmla="*/ 389035 h 718219"/>
                <a:gd name="connsiteX62" fmla="*/ 505414 w 861199"/>
                <a:gd name="connsiteY62" fmla="*/ 362435 h 718219"/>
                <a:gd name="connsiteX63" fmla="*/ 498764 w 861199"/>
                <a:gd name="connsiteY63" fmla="*/ 402336 h 718219"/>
                <a:gd name="connsiteX64" fmla="*/ 528690 w 861199"/>
                <a:gd name="connsiteY64" fmla="*/ 455537 h 718219"/>
                <a:gd name="connsiteX65" fmla="*/ 518714 w 861199"/>
                <a:gd name="connsiteY65" fmla="*/ 522039 h 718219"/>
                <a:gd name="connsiteX66" fmla="*/ 485464 w 861199"/>
                <a:gd name="connsiteY66" fmla="*/ 541990 h 718219"/>
                <a:gd name="connsiteX67" fmla="*/ 448888 w 861199"/>
                <a:gd name="connsiteY67" fmla="*/ 565265 h 718219"/>
                <a:gd name="connsiteX68" fmla="*/ 432262 w 861199"/>
                <a:gd name="connsiteY68" fmla="*/ 585216 h 718219"/>
                <a:gd name="connsiteX69" fmla="*/ 395686 w 861199"/>
                <a:gd name="connsiteY69" fmla="*/ 598516 h 718219"/>
                <a:gd name="connsiteX70" fmla="*/ 365760 w 861199"/>
                <a:gd name="connsiteY70" fmla="*/ 631767 h 718219"/>
                <a:gd name="connsiteX71" fmla="*/ 292608 w 861199"/>
                <a:gd name="connsiteY71" fmla="*/ 628442 h 718219"/>
                <a:gd name="connsiteX72" fmla="*/ 209481 w 861199"/>
                <a:gd name="connsiteY72" fmla="*/ 575241 h 718219"/>
                <a:gd name="connsiteX0" fmla="*/ 209481 w 861199"/>
                <a:gd name="connsiteY0" fmla="*/ 575241 h 718219"/>
                <a:gd name="connsiteX1" fmla="*/ 166255 w 861199"/>
                <a:gd name="connsiteY1" fmla="*/ 482138 h 718219"/>
                <a:gd name="connsiteX2" fmla="*/ 129679 w 861199"/>
                <a:gd name="connsiteY2" fmla="*/ 465513 h 718219"/>
                <a:gd name="connsiteX3" fmla="*/ 116378 w 861199"/>
                <a:gd name="connsiteY3" fmla="*/ 442237 h 718219"/>
                <a:gd name="connsiteX4" fmla="*/ 103078 w 861199"/>
                <a:gd name="connsiteY4" fmla="*/ 399011 h 718219"/>
                <a:gd name="connsiteX5" fmla="*/ 59852 w 861199"/>
                <a:gd name="connsiteY5" fmla="*/ 362435 h 718219"/>
                <a:gd name="connsiteX6" fmla="*/ 59852 w 861199"/>
                <a:gd name="connsiteY6" fmla="*/ 325859 h 718219"/>
                <a:gd name="connsiteX7" fmla="*/ 83128 w 861199"/>
                <a:gd name="connsiteY7" fmla="*/ 349134 h 718219"/>
                <a:gd name="connsiteX8" fmla="*/ 146304 w 861199"/>
                <a:gd name="connsiteY8" fmla="*/ 355785 h 718219"/>
                <a:gd name="connsiteX9" fmla="*/ 219456 w 861199"/>
                <a:gd name="connsiteY9" fmla="*/ 325859 h 718219"/>
                <a:gd name="connsiteX10" fmla="*/ 262682 w 861199"/>
                <a:gd name="connsiteY10" fmla="*/ 279307 h 718219"/>
                <a:gd name="connsiteX11" fmla="*/ 279308 w 861199"/>
                <a:gd name="connsiteY11" fmla="*/ 252707 h 718219"/>
                <a:gd name="connsiteX12" fmla="*/ 249382 w 861199"/>
                <a:gd name="connsiteY12" fmla="*/ 239406 h 718219"/>
                <a:gd name="connsiteX13" fmla="*/ 182880 w 861199"/>
                <a:gd name="connsiteY13" fmla="*/ 266007 h 718219"/>
                <a:gd name="connsiteX14" fmla="*/ 109728 w 861199"/>
                <a:gd name="connsiteY14" fmla="*/ 266007 h 718219"/>
                <a:gd name="connsiteX15" fmla="*/ 46552 w 861199"/>
                <a:gd name="connsiteY15" fmla="*/ 226106 h 718219"/>
                <a:gd name="connsiteX16" fmla="*/ 1 w 861199"/>
                <a:gd name="connsiteY16" fmla="*/ 179555 h 718219"/>
                <a:gd name="connsiteX17" fmla="*/ 0 w 861199"/>
                <a:gd name="connsiteY17" fmla="*/ 136329 h 718219"/>
                <a:gd name="connsiteX18" fmla="*/ 33251 w 861199"/>
                <a:gd name="connsiteY18" fmla="*/ 119703 h 718219"/>
                <a:gd name="connsiteX19" fmla="*/ 63177 w 861199"/>
                <a:gd name="connsiteY19" fmla="*/ 56526 h 718219"/>
                <a:gd name="connsiteX20" fmla="*/ 129679 w 861199"/>
                <a:gd name="connsiteY20" fmla="*/ 29926 h 718219"/>
                <a:gd name="connsiteX21" fmla="*/ 179555 w 861199"/>
                <a:gd name="connsiteY21" fmla="*/ 59851 h 718219"/>
                <a:gd name="connsiteX22" fmla="*/ 179555 w 861199"/>
                <a:gd name="connsiteY22" fmla="*/ 59851 h 718219"/>
                <a:gd name="connsiteX23" fmla="*/ 259357 w 861199"/>
                <a:gd name="connsiteY23" fmla="*/ 33251 h 718219"/>
                <a:gd name="connsiteX24" fmla="*/ 279308 w 861199"/>
                <a:gd name="connsiteY24" fmla="*/ 29926 h 718219"/>
                <a:gd name="connsiteX25" fmla="*/ 282633 w 861199"/>
                <a:gd name="connsiteY25" fmla="*/ 26601 h 718219"/>
                <a:gd name="connsiteX26" fmla="*/ 305909 w 861199"/>
                <a:gd name="connsiteY26" fmla="*/ 49876 h 718219"/>
                <a:gd name="connsiteX27" fmla="*/ 295933 w 861199"/>
                <a:gd name="connsiteY27" fmla="*/ 63177 h 718219"/>
                <a:gd name="connsiteX28" fmla="*/ 365760 w 861199"/>
                <a:gd name="connsiteY28" fmla="*/ 33251 h 718219"/>
                <a:gd name="connsiteX29" fmla="*/ 362435 w 861199"/>
                <a:gd name="connsiteY29" fmla="*/ 0 h 718219"/>
                <a:gd name="connsiteX30" fmla="*/ 455538 w 861199"/>
                <a:gd name="connsiteY30" fmla="*/ 3325 h 718219"/>
                <a:gd name="connsiteX31" fmla="*/ 522040 w 861199"/>
                <a:gd name="connsiteY31" fmla="*/ 6650 h 718219"/>
                <a:gd name="connsiteX32" fmla="*/ 625117 w 861199"/>
                <a:gd name="connsiteY32" fmla="*/ 39901 h 718219"/>
                <a:gd name="connsiteX33" fmla="*/ 668344 w 861199"/>
                <a:gd name="connsiteY33" fmla="*/ 43226 h 718219"/>
                <a:gd name="connsiteX34" fmla="*/ 701594 w 861199"/>
                <a:gd name="connsiteY34" fmla="*/ 83127 h 718219"/>
                <a:gd name="connsiteX35" fmla="*/ 701594 w 861199"/>
                <a:gd name="connsiteY35" fmla="*/ 83127 h 718219"/>
                <a:gd name="connsiteX36" fmla="*/ 734845 w 861199"/>
                <a:gd name="connsiteY36" fmla="*/ 146304 h 718219"/>
                <a:gd name="connsiteX37" fmla="*/ 728195 w 861199"/>
                <a:gd name="connsiteY37" fmla="*/ 166254 h 718219"/>
                <a:gd name="connsiteX38" fmla="*/ 758121 w 861199"/>
                <a:gd name="connsiteY38" fmla="*/ 179555 h 718219"/>
                <a:gd name="connsiteX39" fmla="*/ 794697 w 861199"/>
                <a:gd name="connsiteY39" fmla="*/ 216131 h 718219"/>
                <a:gd name="connsiteX40" fmla="*/ 847898 w 861199"/>
                <a:gd name="connsiteY40" fmla="*/ 252707 h 718219"/>
                <a:gd name="connsiteX41" fmla="*/ 831273 w 861199"/>
                <a:gd name="connsiteY41" fmla="*/ 369085 h 718219"/>
                <a:gd name="connsiteX42" fmla="*/ 861199 w 861199"/>
                <a:gd name="connsiteY42" fmla="*/ 399011 h 718219"/>
                <a:gd name="connsiteX43" fmla="*/ 857874 w 861199"/>
                <a:gd name="connsiteY43" fmla="*/ 435587 h 718219"/>
                <a:gd name="connsiteX44" fmla="*/ 857874 w 861199"/>
                <a:gd name="connsiteY44" fmla="*/ 435587 h 718219"/>
                <a:gd name="connsiteX45" fmla="*/ 774746 w 861199"/>
                <a:gd name="connsiteY45" fmla="*/ 445562 h 718219"/>
                <a:gd name="connsiteX46" fmla="*/ 741496 w 861199"/>
                <a:gd name="connsiteY46" fmla="*/ 558615 h 718219"/>
                <a:gd name="connsiteX47" fmla="*/ 784722 w 861199"/>
                <a:gd name="connsiteY47" fmla="*/ 611817 h 718219"/>
                <a:gd name="connsiteX48" fmla="*/ 764771 w 861199"/>
                <a:gd name="connsiteY48" fmla="*/ 645067 h 718219"/>
                <a:gd name="connsiteX49" fmla="*/ 714895 w 861199"/>
                <a:gd name="connsiteY49" fmla="*/ 655043 h 718219"/>
                <a:gd name="connsiteX50" fmla="*/ 681644 w 861199"/>
                <a:gd name="connsiteY50" fmla="*/ 674993 h 718219"/>
                <a:gd name="connsiteX51" fmla="*/ 681644 w 861199"/>
                <a:gd name="connsiteY51" fmla="*/ 718219 h 718219"/>
                <a:gd name="connsiteX52" fmla="*/ 658368 w 861199"/>
                <a:gd name="connsiteY52" fmla="*/ 708244 h 718219"/>
                <a:gd name="connsiteX53" fmla="*/ 615142 w 861199"/>
                <a:gd name="connsiteY53" fmla="*/ 688294 h 718219"/>
                <a:gd name="connsiteX54" fmla="*/ 638418 w 861199"/>
                <a:gd name="connsiteY54" fmla="*/ 615142 h 718219"/>
                <a:gd name="connsiteX55" fmla="*/ 621792 w 861199"/>
                <a:gd name="connsiteY55" fmla="*/ 581891 h 718219"/>
                <a:gd name="connsiteX56" fmla="*/ 598517 w 861199"/>
                <a:gd name="connsiteY56" fmla="*/ 545315 h 718219"/>
                <a:gd name="connsiteX57" fmla="*/ 571916 w 861199"/>
                <a:gd name="connsiteY57" fmla="*/ 505414 h 718219"/>
                <a:gd name="connsiteX58" fmla="*/ 591866 w 861199"/>
                <a:gd name="connsiteY58" fmla="*/ 492113 h 718219"/>
                <a:gd name="connsiteX59" fmla="*/ 581891 w 861199"/>
                <a:gd name="connsiteY59" fmla="*/ 445562 h 718219"/>
                <a:gd name="connsiteX60" fmla="*/ 628442 w 861199"/>
                <a:gd name="connsiteY60" fmla="*/ 402336 h 718219"/>
                <a:gd name="connsiteX61" fmla="*/ 575241 w 861199"/>
                <a:gd name="connsiteY61" fmla="*/ 389035 h 718219"/>
                <a:gd name="connsiteX62" fmla="*/ 505414 w 861199"/>
                <a:gd name="connsiteY62" fmla="*/ 362435 h 718219"/>
                <a:gd name="connsiteX63" fmla="*/ 498764 w 861199"/>
                <a:gd name="connsiteY63" fmla="*/ 402336 h 718219"/>
                <a:gd name="connsiteX64" fmla="*/ 528690 w 861199"/>
                <a:gd name="connsiteY64" fmla="*/ 455537 h 718219"/>
                <a:gd name="connsiteX65" fmla="*/ 518714 w 861199"/>
                <a:gd name="connsiteY65" fmla="*/ 522039 h 718219"/>
                <a:gd name="connsiteX66" fmla="*/ 485464 w 861199"/>
                <a:gd name="connsiteY66" fmla="*/ 541990 h 718219"/>
                <a:gd name="connsiteX67" fmla="*/ 448888 w 861199"/>
                <a:gd name="connsiteY67" fmla="*/ 565265 h 718219"/>
                <a:gd name="connsiteX68" fmla="*/ 432262 w 861199"/>
                <a:gd name="connsiteY68" fmla="*/ 585216 h 718219"/>
                <a:gd name="connsiteX69" fmla="*/ 395686 w 861199"/>
                <a:gd name="connsiteY69" fmla="*/ 598516 h 718219"/>
                <a:gd name="connsiteX70" fmla="*/ 365760 w 861199"/>
                <a:gd name="connsiteY70" fmla="*/ 631767 h 718219"/>
                <a:gd name="connsiteX71" fmla="*/ 292608 w 861199"/>
                <a:gd name="connsiteY71" fmla="*/ 628442 h 718219"/>
                <a:gd name="connsiteX72" fmla="*/ 209481 w 861199"/>
                <a:gd name="connsiteY72" fmla="*/ 575241 h 718219"/>
                <a:gd name="connsiteX0" fmla="*/ 209481 w 861199"/>
                <a:gd name="connsiteY0" fmla="*/ 575241 h 718219"/>
                <a:gd name="connsiteX1" fmla="*/ 166255 w 861199"/>
                <a:gd name="connsiteY1" fmla="*/ 482138 h 718219"/>
                <a:gd name="connsiteX2" fmla="*/ 129679 w 861199"/>
                <a:gd name="connsiteY2" fmla="*/ 465513 h 718219"/>
                <a:gd name="connsiteX3" fmla="*/ 116378 w 861199"/>
                <a:gd name="connsiteY3" fmla="*/ 442237 h 718219"/>
                <a:gd name="connsiteX4" fmla="*/ 103078 w 861199"/>
                <a:gd name="connsiteY4" fmla="*/ 399011 h 718219"/>
                <a:gd name="connsiteX5" fmla="*/ 59852 w 861199"/>
                <a:gd name="connsiteY5" fmla="*/ 362435 h 718219"/>
                <a:gd name="connsiteX6" fmla="*/ 59852 w 861199"/>
                <a:gd name="connsiteY6" fmla="*/ 325859 h 718219"/>
                <a:gd name="connsiteX7" fmla="*/ 83128 w 861199"/>
                <a:gd name="connsiteY7" fmla="*/ 349134 h 718219"/>
                <a:gd name="connsiteX8" fmla="*/ 146304 w 861199"/>
                <a:gd name="connsiteY8" fmla="*/ 355785 h 718219"/>
                <a:gd name="connsiteX9" fmla="*/ 219456 w 861199"/>
                <a:gd name="connsiteY9" fmla="*/ 325859 h 718219"/>
                <a:gd name="connsiteX10" fmla="*/ 262682 w 861199"/>
                <a:gd name="connsiteY10" fmla="*/ 279307 h 718219"/>
                <a:gd name="connsiteX11" fmla="*/ 279308 w 861199"/>
                <a:gd name="connsiteY11" fmla="*/ 252707 h 718219"/>
                <a:gd name="connsiteX12" fmla="*/ 249382 w 861199"/>
                <a:gd name="connsiteY12" fmla="*/ 239406 h 718219"/>
                <a:gd name="connsiteX13" fmla="*/ 182880 w 861199"/>
                <a:gd name="connsiteY13" fmla="*/ 266007 h 718219"/>
                <a:gd name="connsiteX14" fmla="*/ 109728 w 861199"/>
                <a:gd name="connsiteY14" fmla="*/ 266007 h 718219"/>
                <a:gd name="connsiteX15" fmla="*/ 46552 w 861199"/>
                <a:gd name="connsiteY15" fmla="*/ 226106 h 718219"/>
                <a:gd name="connsiteX16" fmla="*/ 1 w 861199"/>
                <a:gd name="connsiteY16" fmla="*/ 179555 h 718219"/>
                <a:gd name="connsiteX17" fmla="*/ 0 w 861199"/>
                <a:gd name="connsiteY17" fmla="*/ 136329 h 718219"/>
                <a:gd name="connsiteX18" fmla="*/ 33251 w 861199"/>
                <a:gd name="connsiteY18" fmla="*/ 119703 h 718219"/>
                <a:gd name="connsiteX19" fmla="*/ 36576 w 861199"/>
                <a:gd name="connsiteY19" fmla="*/ 56526 h 718219"/>
                <a:gd name="connsiteX20" fmla="*/ 63177 w 861199"/>
                <a:gd name="connsiteY20" fmla="*/ 56526 h 718219"/>
                <a:gd name="connsiteX21" fmla="*/ 129679 w 861199"/>
                <a:gd name="connsiteY21" fmla="*/ 29926 h 718219"/>
                <a:gd name="connsiteX22" fmla="*/ 179555 w 861199"/>
                <a:gd name="connsiteY22" fmla="*/ 59851 h 718219"/>
                <a:gd name="connsiteX23" fmla="*/ 179555 w 861199"/>
                <a:gd name="connsiteY23" fmla="*/ 59851 h 718219"/>
                <a:gd name="connsiteX24" fmla="*/ 259357 w 861199"/>
                <a:gd name="connsiteY24" fmla="*/ 33251 h 718219"/>
                <a:gd name="connsiteX25" fmla="*/ 279308 w 861199"/>
                <a:gd name="connsiteY25" fmla="*/ 29926 h 718219"/>
                <a:gd name="connsiteX26" fmla="*/ 282633 w 861199"/>
                <a:gd name="connsiteY26" fmla="*/ 26601 h 718219"/>
                <a:gd name="connsiteX27" fmla="*/ 305909 w 861199"/>
                <a:gd name="connsiteY27" fmla="*/ 49876 h 718219"/>
                <a:gd name="connsiteX28" fmla="*/ 295933 w 861199"/>
                <a:gd name="connsiteY28" fmla="*/ 63177 h 718219"/>
                <a:gd name="connsiteX29" fmla="*/ 365760 w 861199"/>
                <a:gd name="connsiteY29" fmla="*/ 33251 h 718219"/>
                <a:gd name="connsiteX30" fmla="*/ 362435 w 861199"/>
                <a:gd name="connsiteY30" fmla="*/ 0 h 718219"/>
                <a:gd name="connsiteX31" fmla="*/ 455538 w 861199"/>
                <a:gd name="connsiteY31" fmla="*/ 3325 h 718219"/>
                <a:gd name="connsiteX32" fmla="*/ 522040 w 861199"/>
                <a:gd name="connsiteY32" fmla="*/ 6650 h 718219"/>
                <a:gd name="connsiteX33" fmla="*/ 625117 w 861199"/>
                <a:gd name="connsiteY33" fmla="*/ 39901 h 718219"/>
                <a:gd name="connsiteX34" fmla="*/ 668344 w 861199"/>
                <a:gd name="connsiteY34" fmla="*/ 43226 h 718219"/>
                <a:gd name="connsiteX35" fmla="*/ 701594 w 861199"/>
                <a:gd name="connsiteY35" fmla="*/ 83127 h 718219"/>
                <a:gd name="connsiteX36" fmla="*/ 701594 w 861199"/>
                <a:gd name="connsiteY36" fmla="*/ 83127 h 718219"/>
                <a:gd name="connsiteX37" fmla="*/ 734845 w 861199"/>
                <a:gd name="connsiteY37" fmla="*/ 146304 h 718219"/>
                <a:gd name="connsiteX38" fmla="*/ 728195 w 861199"/>
                <a:gd name="connsiteY38" fmla="*/ 166254 h 718219"/>
                <a:gd name="connsiteX39" fmla="*/ 758121 w 861199"/>
                <a:gd name="connsiteY39" fmla="*/ 179555 h 718219"/>
                <a:gd name="connsiteX40" fmla="*/ 794697 w 861199"/>
                <a:gd name="connsiteY40" fmla="*/ 216131 h 718219"/>
                <a:gd name="connsiteX41" fmla="*/ 847898 w 861199"/>
                <a:gd name="connsiteY41" fmla="*/ 252707 h 718219"/>
                <a:gd name="connsiteX42" fmla="*/ 831273 w 861199"/>
                <a:gd name="connsiteY42" fmla="*/ 369085 h 718219"/>
                <a:gd name="connsiteX43" fmla="*/ 861199 w 861199"/>
                <a:gd name="connsiteY43" fmla="*/ 399011 h 718219"/>
                <a:gd name="connsiteX44" fmla="*/ 857874 w 861199"/>
                <a:gd name="connsiteY44" fmla="*/ 435587 h 718219"/>
                <a:gd name="connsiteX45" fmla="*/ 857874 w 861199"/>
                <a:gd name="connsiteY45" fmla="*/ 435587 h 718219"/>
                <a:gd name="connsiteX46" fmla="*/ 774746 w 861199"/>
                <a:gd name="connsiteY46" fmla="*/ 445562 h 718219"/>
                <a:gd name="connsiteX47" fmla="*/ 741496 w 861199"/>
                <a:gd name="connsiteY47" fmla="*/ 558615 h 718219"/>
                <a:gd name="connsiteX48" fmla="*/ 784722 w 861199"/>
                <a:gd name="connsiteY48" fmla="*/ 611817 h 718219"/>
                <a:gd name="connsiteX49" fmla="*/ 764771 w 861199"/>
                <a:gd name="connsiteY49" fmla="*/ 645067 h 718219"/>
                <a:gd name="connsiteX50" fmla="*/ 714895 w 861199"/>
                <a:gd name="connsiteY50" fmla="*/ 655043 h 718219"/>
                <a:gd name="connsiteX51" fmla="*/ 681644 w 861199"/>
                <a:gd name="connsiteY51" fmla="*/ 674993 h 718219"/>
                <a:gd name="connsiteX52" fmla="*/ 681644 w 861199"/>
                <a:gd name="connsiteY52" fmla="*/ 718219 h 718219"/>
                <a:gd name="connsiteX53" fmla="*/ 658368 w 861199"/>
                <a:gd name="connsiteY53" fmla="*/ 708244 h 718219"/>
                <a:gd name="connsiteX54" fmla="*/ 615142 w 861199"/>
                <a:gd name="connsiteY54" fmla="*/ 688294 h 718219"/>
                <a:gd name="connsiteX55" fmla="*/ 638418 w 861199"/>
                <a:gd name="connsiteY55" fmla="*/ 615142 h 718219"/>
                <a:gd name="connsiteX56" fmla="*/ 621792 w 861199"/>
                <a:gd name="connsiteY56" fmla="*/ 581891 h 718219"/>
                <a:gd name="connsiteX57" fmla="*/ 598517 w 861199"/>
                <a:gd name="connsiteY57" fmla="*/ 545315 h 718219"/>
                <a:gd name="connsiteX58" fmla="*/ 571916 w 861199"/>
                <a:gd name="connsiteY58" fmla="*/ 505414 h 718219"/>
                <a:gd name="connsiteX59" fmla="*/ 591866 w 861199"/>
                <a:gd name="connsiteY59" fmla="*/ 492113 h 718219"/>
                <a:gd name="connsiteX60" fmla="*/ 581891 w 861199"/>
                <a:gd name="connsiteY60" fmla="*/ 445562 h 718219"/>
                <a:gd name="connsiteX61" fmla="*/ 628442 w 861199"/>
                <a:gd name="connsiteY61" fmla="*/ 402336 h 718219"/>
                <a:gd name="connsiteX62" fmla="*/ 575241 w 861199"/>
                <a:gd name="connsiteY62" fmla="*/ 389035 h 718219"/>
                <a:gd name="connsiteX63" fmla="*/ 505414 w 861199"/>
                <a:gd name="connsiteY63" fmla="*/ 362435 h 718219"/>
                <a:gd name="connsiteX64" fmla="*/ 498764 w 861199"/>
                <a:gd name="connsiteY64" fmla="*/ 402336 h 718219"/>
                <a:gd name="connsiteX65" fmla="*/ 528690 w 861199"/>
                <a:gd name="connsiteY65" fmla="*/ 455537 h 718219"/>
                <a:gd name="connsiteX66" fmla="*/ 518714 w 861199"/>
                <a:gd name="connsiteY66" fmla="*/ 522039 h 718219"/>
                <a:gd name="connsiteX67" fmla="*/ 485464 w 861199"/>
                <a:gd name="connsiteY67" fmla="*/ 541990 h 718219"/>
                <a:gd name="connsiteX68" fmla="*/ 448888 w 861199"/>
                <a:gd name="connsiteY68" fmla="*/ 565265 h 718219"/>
                <a:gd name="connsiteX69" fmla="*/ 432262 w 861199"/>
                <a:gd name="connsiteY69" fmla="*/ 585216 h 718219"/>
                <a:gd name="connsiteX70" fmla="*/ 395686 w 861199"/>
                <a:gd name="connsiteY70" fmla="*/ 598516 h 718219"/>
                <a:gd name="connsiteX71" fmla="*/ 365760 w 861199"/>
                <a:gd name="connsiteY71" fmla="*/ 631767 h 718219"/>
                <a:gd name="connsiteX72" fmla="*/ 292608 w 861199"/>
                <a:gd name="connsiteY72" fmla="*/ 628442 h 718219"/>
                <a:gd name="connsiteX73" fmla="*/ 209481 w 861199"/>
                <a:gd name="connsiteY73" fmla="*/ 575241 h 718219"/>
                <a:gd name="connsiteX0" fmla="*/ 209481 w 861199"/>
                <a:gd name="connsiteY0" fmla="*/ 575241 h 718219"/>
                <a:gd name="connsiteX1" fmla="*/ 166255 w 861199"/>
                <a:gd name="connsiteY1" fmla="*/ 482138 h 718219"/>
                <a:gd name="connsiteX2" fmla="*/ 129679 w 861199"/>
                <a:gd name="connsiteY2" fmla="*/ 465513 h 718219"/>
                <a:gd name="connsiteX3" fmla="*/ 116378 w 861199"/>
                <a:gd name="connsiteY3" fmla="*/ 442237 h 718219"/>
                <a:gd name="connsiteX4" fmla="*/ 103078 w 861199"/>
                <a:gd name="connsiteY4" fmla="*/ 399011 h 718219"/>
                <a:gd name="connsiteX5" fmla="*/ 59852 w 861199"/>
                <a:gd name="connsiteY5" fmla="*/ 362435 h 718219"/>
                <a:gd name="connsiteX6" fmla="*/ 59852 w 861199"/>
                <a:gd name="connsiteY6" fmla="*/ 325859 h 718219"/>
                <a:gd name="connsiteX7" fmla="*/ 83128 w 861199"/>
                <a:gd name="connsiteY7" fmla="*/ 349134 h 718219"/>
                <a:gd name="connsiteX8" fmla="*/ 146304 w 861199"/>
                <a:gd name="connsiteY8" fmla="*/ 355785 h 718219"/>
                <a:gd name="connsiteX9" fmla="*/ 219456 w 861199"/>
                <a:gd name="connsiteY9" fmla="*/ 325859 h 718219"/>
                <a:gd name="connsiteX10" fmla="*/ 262682 w 861199"/>
                <a:gd name="connsiteY10" fmla="*/ 279307 h 718219"/>
                <a:gd name="connsiteX11" fmla="*/ 279308 w 861199"/>
                <a:gd name="connsiteY11" fmla="*/ 252707 h 718219"/>
                <a:gd name="connsiteX12" fmla="*/ 249382 w 861199"/>
                <a:gd name="connsiteY12" fmla="*/ 239406 h 718219"/>
                <a:gd name="connsiteX13" fmla="*/ 182880 w 861199"/>
                <a:gd name="connsiteY13" fmla="*/ 266007 h 718219"/>
                <a:gd name="connsiteX14" fmla="*/ 109728 w 861199"/>
                <a:gd name="connsiteY14" fmla="*/ 266007 h 718219"/>
                <a:gd name="connsiteX15" fmla="*/ 46552 w 861199"/>
                <a:gd name="connsiteY15" fmla="*/ 226106 h 718219"/>
                <a:gd name="connsiteX16" fmla="*/ 1 w 861199"/>
                <a:gd name="connsiteY16" fmla="*/ 179555 h 718219"/>
                <a:gd name="connsiteX17" fmla="*/ 0 w 861199"/>
                <a:gd name="connsiteY17" fmla="*/ 136329 h 718219"/>
                <a:gd name="connsiteX18" fmla="*/ 33251 w 861199"/>
                <a:gd name="connsiteY18" fmla="*/ 119703 h 718219"/>
                <a:gd name="connsiteX19" fmla="*/ 36576 w 861199"/>
                <a:gd name="connsiteY19" fmla="*/ 56526 h 718219"/>
                <a:gd name="connsiteX20" fmla="*/ 63177 w 861199"/>
                <a:gd name="connsiteY20" fmla="*/ 56526 h 718219"/>
                <a:gd name="connsiteX21" fmla="*/ 129679 w 861199"/>
                <a:gd name="connsiteY21" fmla="*/ 29926 h 718219"/>
                <a:gd name="connsiteX22" fmla="*/ 179555 w 861199"/>
                <a:gd name="connsiteY22" fmla="*/ 59851 h 718219"/>
                <a:gd name="connsiteX23" fmla="*/ 179555 w 861199"/>
                <a:gd name="connsiteY23" fmla="*/ 59851 h 718219"/>
                <a:gd name="connsiteX24" fmla="*/ 259357 w 861199"/>
                <a:gd name="connsiteY24" fmla="*/ 33251 h 718219"/>
                <a:gd name="connsiteX25" fmla="*/ 279308 w 861199"/>
                <a:gd name="connsiteY25" fmla="*/ 29926 h 718219"/>
                <a:gd name="connsiteX26" fmla="*/ 282633 w 861199"/>
                <a:gd name="connsiteY26" fmla="*/ 26601 h 718219"/>
                <a:gd name="connsiteX27" fmla="*/ 305909 w 861199"/>
                <a:gd name="connsiteY27" fmla="*/ 49876 h 718219"/>
                <a:gd name="connsiteX28" fmla="*/ 295933 w 861199"/>
                <a:gd name="connsiteY28" fmla="*/ 63177 h 718219"/>
                <a:gd name="connsiteX29" fmla="*/ 365760 w 861199"/>
                <a:gd name="connsiteY29" fmla="*/ 33251 h 718219"/>
                <a:gd name="connsiteX30" fmla="*/ 362435 w 861199"/>
                <a:gd name="connsiteY30" fmla="*/ 0 h 718219"/>
                <a:gd name="connsiteX31" fmla="*/ 455538 w 861199"/>
                <a:gd name="connsiteY31" fmla="*/ 3325 h 718219"/>
                <a:gd name="connsiteX32" fmla="*/ 522040 w 861199"/>
                <a:gd name="connsiteY32" fmla="*/ 6650 h 718219"/>
                <a:gd name="connsiteX33" fmla="*/ 625117 w 861199"/>
                <a:gd name="connsiteY33" fmla="*/ 39901 h 718219"/>
                <a:gd name="connsiteX34" fmla="*/ 668344 w 861199"/>
                <a:gd name="connsiteY34" fmla="*/ 43226 h 718219"/>
                <a:gd name="connsiteX35" fmla="*/ 701594 w 861199"/>
                <a:gd name="connsiteY35" fmla="*/ 83127 h 718219"/>
                <a:gd name="connsiteX36" fmla="*/ 701594 w 861199"/>
                <a:gd name="connsiteY36" fmla="*/ 83127 h 718219"/>
                <a:gd name="connsiteX37" fmla="*/ 734845 w 861199"/>
                <a:gd name="connsiteY37" fmla="*/ 146304 h 718219"/>
                <a:gd name="connsiteX38" fmla="*/ 728195 w 861199"/>
                <a:gd name="connsiteY38" fmla="*/ 166254 h 718219"/>
                <a:gd name="connsiteX39" fmla="*/ 758121 w 861199"/>
                <a:gd name="connsiteY39" fmla="*/ 179555 h 718219"/>
                <a:gd name="connsiteX40" fmla="*/ 794697 w 861199"/>
                <a:gd name="connsiteY40" fmla="*/ 216131 h 718219"/>
                <a:gd name="connsiteX41" fmla="*/ 847898 w 861199"/>
                <a:gd name="connsiteY41" fmla="*/ 252707 h 718219"/>
                <a:gd name="connsiteX42" fmla="*/ 831273 w 861199"/>
                <a:gd name="connsiteY42" fmla="*/ 369085 h 718219"/>
                <a:gd name="connsiteX43" fmla="*/ 861199 w 861199"/>
                <a:gd name="connsiteY43" fmla="*/ 399011 h 718219"/>
                <a:gd name="connsiteX44" fmla="*/ 857874 w 861199"/>
                <a:gd name="connsiteY44" fmla="*/ 435587 h 718219"/>
                <a:gd name="connsiteX45" fmla="*/ 857874 w 861199"/>
                <a:gd name="connsiteY45" fmla="*/ 435587 h 718219"/>
                <a:gd name="connsiteX46" fmla="*/ 774746 w 861199"/>
                <a:gd name="connsiteY46" fmla="*/ 445562 h 718219"/>
                <a:gd name="connsiteX47" fmla="*/ 741496 w 861199"/>
                <a:gd name="connsiteY47" fmla="*/ 558615 h 718219"/>
                <a:gd name="connsiteX48" fmla="*/ 784722 w 861199"/>
                <a:gd name="connsiteY48" fmla="*/ 611817 h 718219"/>
                <a:gd name="connsiteX49" fmla="*/ 764771 w 861199"/>
                <a:gd name="connsiteY49" fmla="*/ 645067 h 718219"/>
                <a:gd name="connsiteX50" fmla="*/ 714895 w 861199"/>
                <a:gd name="connsiteY50" fmla="*/ 655043 h 718219"/>
                <a:gd name="connsiteX51" fmla="*/ 681644 w 861199"/>
                <a:gd name="connsiteY51" fmla="*/ 674993 h 718219"/>
                <a:gd name="connsiteX52" fmla="*/ 681644 w 861199"/>
                <a:gd name="connsiteY52" fmla="*/ 718219 h 718219"/>
                <a:gd name="connsiteX53" fmla="*/ 658368 w 861199"/>
                <a:gd name="connsiteY53" fmla="*/ 708244 h 718219"/>
                <a:gd name="connsiteX54" fmla="*/ 615142 w 861199"/>
                <a:gd name="connsiteY54" fmla="*/ 688294 h 718219"/>
                <a:gd name="connsiteX55" fmla="*/ 638418 w 861199"/>
                <a:gd name="connsiteY55" fmla="*/ 615142 h 718219"/>
                <a:gd name="connsiteX56" fmla="*/ 621792 w 861199"/>
                <a:gd name="connsiteY56" fmla="*/ 581891 h 718219"/>
                <a:gd name="connsiteX57" fmla="*/ 571884 w 861199"/>
                <a:gd name="connsiteY57" fmla="*/ 554193 h 718219"/>
                <a:gd name="connsiteX58" fmla="*/ 571916 w 861199"/>
                <a:gd name="connsiteY58" fmla="*/ 505414 h 718219"/>
                <a:gd name="connsiteX59" fmla="*/ 591866 w 861199"/>
                <a:gd name="connsiteY59" fmla="*/ 492113 h 718219"/>
                <a:gd name="connsiteX60" fmla="*/ 581891 w 861199"/>
                <a:gd name="connsiteY60" fmla="*/ 445562 h 718219"/>
                <a:gd name="connsiteX61" fmla="*/ 628442 w 861199"/>
                <a:gd name="connsiteY61" fmla="*/ 402336 h 718219"/>
                <a:gd name="connsiteX62" fmla="*/ 575241 w 861199"/>
                <a:gd name="connsiteY62" fmla="*/ 389035 h 718219"/>
                <a:gd name="connsiteX63" fmla="*/ 505414 w 861199"/>
                <a:gd name="connsiteY63" fmla="*/ 362435 h 718219"/>
                <a:gd name="connsiteX64" fmla="*/ 498764 w 861199"/>
                <a:gd name="connsiteY64" fmla="*/ 402336 h 718219"/>
                <a:gd name="connsiteX65" fmla="*/ 528690 w 861199"/>
                <a:gd name="connsiteY65" fmla="*/ 455537 h 718219"/>
                <a:gd name="connsiteX66" fmla="*/ 518714 w 861199"/>
                <a:gd name="connsiteY66" fmla="*/ 522039 h 718219"/>
                <a:gd name="connsiteX67" fmla="*/ 485464 w 861199"/>
                <a:gd name="connsiteY67" fmla="*/ 541990 h 718219"/>
                <a:gd name="connsiteX68" fmla="*/ 448888 w 861199"/>
                <a:gd name="connsiteY68" fmla="*/ 565265 h 718219"/>
                <a:gd name="connsiteX69" fmla="*/ 432262 w 861199"/>
                <a:gd name="connsiteY69" fmla="*/ 585216 h 718219"/>
                <a:gd name="connsiteX70" fmla="*/ 395686 w 861199"/>
                <a:gd name="connsiteY70" fmla="*/ 598516 h 718219"/>
                <a:gd name="connsiteX71" fmla="*/ 365760 w 861199"/>
                <a:gd name="connsiteY71" fmla="*/ 631767 h 718219"/>
                <a:gd name="connsiteX72" fmla="*/ 292608 w 861199"/>
                <a:gd name="connsiteY72" fmla="*/ 628442 h 718219"/>
                <a:gd name="connsiteX73" fmla="*/ 209481 w 861199"/>
                <a:gd name="connsiteY73" fmla="*/ 575241 h 718219"/>
                <a:gd name="connsiteX0" fmla="*/ 209481 w 861199"/>
                <a:gd name="connsiteY0" fmla="*/ 575241 h 718219"/>
                <a:gd name="connsiteX1" fmla="*/ 166255 w 861199"/>
                <a:gd name="connsiteY1" fmla="*/ 482138 h 718219"/>
                <a:gd name="connsiteX2" fmla="*/ 129679 w 861199"/>
                <a:gd name="connsiteY2" fmla="*/ 465513 h 718219"/>
                <a:gd name="connsiteX3" fmla="*/ 116378 w 861199"/>
                <a:gd name="connsiteY3" fmla="*/ 442237 h 718219"/>
                <a:gd name="connsiteX4" fmla="*/ 103078 w 861199"/>
                <a:gd name="connsiteY4" fmla="*/ 399011 h 718219"/>
                <a:gd name="connsiteX5" fmla="*/ 59852 w 861199"/>
                <a:gd name="connsiteY5" fmla="*/ 362435 h 718219"/>
                <a:gd name="connsiteX6" fmla="*/ 59852 w 861199"/>
                <a:gd name="connsiteY6" fmla="*/ 325859 h 718219"/>
                <a:gd name="connsiteX7" fmla="*/ 83128 w 861199"/>
                <a:gd name="connsiteY7" fmla="*/ 349134 h 718219"/>
                <a:gd name="connsiteX8" fmla="*/ 146304 w 861199"/>
                <a:gd name="connsiteY8" fmla="*/ 355785 h 718219"/>
                <a:gd name="connsiteX9" fmla="*/ 219456 w 861199"/>
                <a:gd name="connsiteY9" fmla="*/ 325859 h 718219"/>
                <a:gd name="connsiteX10" fmla="*/ 262682 w 861199"/>
                <a:gd name="connsiteY10" fmla="*/ 279307 h 718219"/>
                <a:gd name="connsiteX11" fmla="*/ 279308 w 861199"/>
                <a:gd name="connsiteY11" fmla="*/ 252707 h 718219"/>
                <a:gd name="connsiteX12" fmla="*/ 249382 w 861199"/>
                <a:gd name="connsiteY12" fmla="*/ 239406 h 718219"/>
                <a:gd name="connsiteX13" fmla="*/ 182880 w 861199"/>
                <a:gd name="connsiteY13" fmla="*/ 266007 h 718219"/>
                <a:gd name="connsiteX14" fmla="*/ 109728 w 861199"/>
                <a:gd name="connsiteY14" fmla="*/ 266007 h 718219"/>
                <a:gd name="connsiteX15" fmla="*/ 46552 w 861199"/>
                <a:gd name="connsiteY15" fmla="*/ 226106 h 718219"/>
                <a:gd name="connsiteX16" fmla="*/ 1 w 861199"/>
                <a:gd name="connsiteY16" fmla="*/ 179555 h 718219"/>
                <a:gd name="connsiteX17" fmla="*/ 0 w 861199"/>
                <a:gd name="connsiteY17" fmla="*/ 136329 h 718219"/>
                <a:gd name="connsiteX18" fmla="*/ 33251 w 861199"/>
                <a:gd name="connsiteY18" fmla="*/ 119703 h 718219"/>
                <a:gd name="connsiteX19" fmla="*/ 36576 w 861199"/>
                <a:gd name="connsiteY19" fmla="*/ 56526 h 718219"/>
                <a:gd name="connsiteX20" fmla="*/ 63177 w 861199"/>
                <a:gd name="connsiteY20" fmla="*/ 56526 h 718219"/>
                <a:gd name="connsiteX21" fmla="*/ 129679 w 861199"/>
                <a:gd name="connsiteY21" fmla="*/ 29926 h 718219"/>
                <a:gd name="connsiteX22" fmla="*/ 179555 w 861199"/>
                <a:gd name="connsiteY22" fmla="*/ 59851 h 718219"/>
                <a:gd name="connsiteX23" fmla="*/ 179555 w 861199"/>
                <a:gd name="connsiteY23" fmla="*/ 59851 h 718219"/>
                <a:gd name="connsiteX24" fmla="*/ 259357 w 861199"/>
                <a:gd name="connsiteY24" fmla="*/ 33251 h 718219"/>
                <a:gd name="connsiteX25" fmla="*/ 279308 w 861199"/>
                <a:gd name="connsiteY25" fmla="*/ 29926 h 718219"/>
                <a:gd name="connsiteX26" fmla="*/ 282633 w 861199"/>
                <a:gd name="connsiteY26" fmla="*/ 26601 h 718219"/>
                <a:gd name="connsiteX27" fmla="*/ 305909 w 861199"/>
                <a:gd name="connsiteY27" fmla="*/ 49876 h 718219"/>
                <a:gd name="connsiteX28" fmla="*/ 295933 w 861199"/>
                <a:gd name="connsiteY28" fmla="*/ 63177 h 718219"/>
                <a:gd name="connsiteX29" fmla="*/ 365760 w 861199"/>
                <a:gd name="connsiteY29" fmla="*/ 33251 h 718219"/>
                <a:gd name="connsiteX30" fmla="*/ 362435 w 861199"/>
                <a:gd name="connsiteY30" fmla="*/ 0 h 718219"/>
                <a:gd name="connsiteX31" fmla="*/ 455538 w 861199"/>
                <a:gd name="connsiteY31" fmla="*/ 3325 h 718219"/>
                <a:gd name="connsiteX32" fmla="*/ 522040 w 861199"/>
                <a:gd name="connsiteY32" fmla="*/ 6650 h 718219"/>
                <a:gd name="connsiteX33" fmla="*/ 625117 w 861199"/>
                <a:gd name="connsiteY33" fmla="*/ 39901 h 718219"/>
                <a:gd name="connsiteX34" fmla="*/ 668344 w 861199"/>
                <a:gd name="connsiteY34" fmla="*/ 43226 h 718219"/>
                <a:gd name="connsiteX35" fmla="*/ 701594 w 861199"/>
                <a:gd name="connsiteY35" fmla="*/ 83127 h 718219"/>
                <a:gd name="connsiteX36" fmla="*/ 701594 w 861199"/>
                <a:gd name="connsiteY36" fmla="*/ 83127 h 718219"/>
                <a:gd name="connsiteX37" fmla="*/ 734845 w 861199"/>
                <a:gd name="connsiteY37" fmla="*/ 146304 h 718219"/>
                <a:gd name="connsiteX38" fmla="*/ 728195 w 861199"/>
                <a:gd name="connsiteY38" fmla="*/ 166254 h 718219"/>
                <a:gd name="connsiteX39" fmla="*/ 758121 w 861199"/>
                <a:gd name="connsiteY39" fmla="*/ 179555 h 718219"/>
                <a:gd name="connsiteX40" fmla="*/ 794697 w 861199"/>
                <a:gd name="connsiteY40" fmla="*/ 216131 h 718219"/>
                <a:gd name="connsiteX41" fmla="*/ 847898 w 861199"/>
                <a:gd name="connsiteY41" fmla="*/ 252707 h 718219"/>
                <a:gd name="connsiteX42" fmla="*/ 831273 w 861199"/>
                <a:gd name="connsiteY42" fmla="*/ 369085 h 718219"/>
                <a:gd name="connsiteX43" fmla="*/ 861199 w 861199"/>
                <a:gd name="connsiteY43" fmla="*/ 399011 h 718219"/>
                <a:gd name="connsiteX44" fmla="*/ 857874 w 861199"/>
                <a:gd name="connsiteY44" fmla="*/ 435587 h 718219"/>
                <a:gd name="connsiteX45" fmla="*/ 857874 w 861199"/>
                <a:gd name="connsiteY45" fmla="*/ 435587 h 718219"/>
                <a:gd name="connsiteX46" fmla="*/ 774746 w 861199"/>
                <a:gd name="connsiteY46" fmla="*/ 445562 h 718219"/>
                <a:gd name="connsiteX47" fmla="*/ 741496 w 861199"/>
                <a:gd name="connsiteY47" fmla="*/ 558615 h 718219"/>
                <a:gd name="connsiteX48" fmla="*/ 784722 w 861199"/>
                <a:gd name="connsiteY48" fmla="*/ 611817 h 718219"/>
                <a:gd name="connsiteX49" fmla="*/ 764771 w 861199"/>
                <a:gd name="connsiteY49" fmla="*/ 645067 h 718219"/>
                <a:gd name="connsiteX50" fmla="*/ 714895 w 861199"/>
                <a:gd name="connsiteY50" fmla="*/ 655043 h 718219"/>
                <a:gd name="connsiteX51" fmla="*/ 681644 w 861199"/>
                <a:gd name="connsiteY51" fmla="*/ 674993 h 718219"/>
                <a:gd name="connsiteX52" fmla="*/ 681644 w 861199"/>
                <a:gd name="connsiteY52" fmla="*/ 718219 h 718219"/>
                <a:gd name="connsiteX53" fmla="*/ 658368 w 861199"/>
                <a:gd name="connsiteY53" fmla="*/ 708244 h 718219"/>
                <a:gd name="connsiteX54" fmla="*/ 615142 w 861199"/>
                <a:gd name="connsiteY54" fmla="*/ 688294 h 718219"/>
                <a:gd name="connsiteX55" fmla="*/ 638418 w 861199"/>
                <a:gd name="connsiteY55" fmla="*/ 615142 h 718219"/>
                <a:gd name="connsiteX56" fmla="*/ 621792 w 861199"/>
                <a:gd name="connsiteY56" fmla="*/ 581891 h 718219"/>
                <a:gd name="connsiteX57" fmla="*/ 571884 w 861199"/>
                <a:gd name="connsiteY57" fmla="*/ 554193 h 718219"/>
                <a:gd name="connsiteX58" fmla="*/ 571916 w 861199"/>
                <a:gd name="connsiteY58" fmla="*/ 505414 h 718219"/>
                <a:gd name="connsiteX59" fmla="*/ 591866 w 861199"/>
                <a:gd name="connsiteY59" fmla="*/ 492113 h 718219"/>
                <a:gd name="connsiteX60" fmla="*/ 574294 w 861199"/>
                <a:gd name="connsiteY60" fmla="*/ 424019 h 718219"/>
                <a:gd name="connsiteX61" fmla="*/ 581891 w 861199"/>
                <a:gd name="connsiteY61" fmla="*/ 445562 h 718219"/>
                <a:gd name="connsiteX62" fmla="*/ 628442 w 861199"/>
                <a:gd name="connsiteY62" fmla="*/ 402336 h 718219"/>
                <a:gd name="connsiteX63" fmla="*/ 575241 w 861199"/>
                <a:gd name="connsiteY63" fmla="*/ 389035 h 718219"/>
                <a:gd name="connsiteX64" fmla="*/ 505414 w 861199"/>
                <a:gd name="connsiteY64" fmla="*/ 362435 h 718219"/>
                <a:gd name="connsiteX65" fmla="*/ 498764 w 861199"/>
                <a:gd name="connsiteY65" fmla="*/ 402336 h 718219"/>
                <a:gd name="connsiteX66" fmla="*/ 528690 w 861199"/>
                <a:gd name="connsiteY66" fmla="*/ 455537 h 718219"/>
                <a:gd name="connsiteX67" fmla="*/ 518714 w 861199"/>
                <a:gd name="connsiteY67" fmla="*/ 522039 h 718219"/>
                <a:gd name="connsiteX68" fmla="*/ 485464 w 861199"/>
                <a:gd name="connsiteY68" fmla="*/ 541990 h 718219"/>
                <a:gd name="connsiteX69" fmla="*/ 448888 w 861199"/>
                <a:gd name="connsiteY69" fmla="*/ 565265 h 718219"/>
                <a:gd name="connsiteX70" fmla="*/ 432262 w 861199"/>
                <a:gd name="connsiteY70" fmla="*/ 585216 h 718219"/>
                <a:gd name="connsiteX71" fmla="*/ 395686 w 861199"/>
                <a:gd name="connsiteY71" fmla="*/ 598516 h 718219"/>
                <a:gd name="connsiteX72" fmla="*/ 365760 w 861199"/>
                <a:gd name="connsiteY72" fmla="*/ 631767 h 718219"/>
                <a:gd name="connsiteX73" fmla="*/ 292608 w 861199"/>
                <a:gd name="connsiteY73" fmla="*/ 628442 h 718219"/>
                <a:gd name="connsiteX74" fmla="*/ 209481 w 861199"/>
                <a:gd name="connsiteY74" fmla="*/ 575241 h 718219"/>
                <a:gd name="connsiteX0" fmla="*/ 209481 w 861199"/>
                <a:gd name="connsiteY0" fmla="*/ 575241 h 718219"/>
                <a:gd name="connsiteX1" fmla="*/ 166255 w 861199"/>
                <a:gd name="connsiteY1" fmla="*/ 482138 h 718219"/>
                <a:gd name="connsiteX2" fmla="*/ 129679 w 861199"/>
                <a:gd name="connsiteY2" fmla="*/ 465513 h 718219"/>
                <a:gd name="connsiteX3" fmla="*/ 116378 w 861199"/>
                <a:gd name="connsiteY3" fmla="*/ 442237 h 718219"/>
                <a:gd name="connsiteX4" fmla="*/ 103078 w 861199"/>
                <a:gd name="connsiteY4" fmla="*/ 399011 h 718219"/>
                <a:gd name="connsiteX5" fmla="*/ 59852 w 861199"/>
                <a:gd name="connsiteY5" fmla="*/ 362435 h 718219"/>
                <a:gd name="connsiteX6" fmla="*/ 59852 w 861199"/>
                <a:gd name="connsiteY6" fmla="*/ 325859 h 718219"/>
                <a:gd name="connsiteX7" fmla="*/ 83128 w 861199"/>
                <a:gd name="connsiteY7" fmla="*/ 349134 h 718219"/>
                <a:gd name="connsiteX8" fmla="*/ 146304 w 861199"/>
                <a:gd name="connsiteY8" fmla="*/ 355785 h 718219"/>
                <a:gd name="connsiteX9" fmla="*/ 219456 w 861199"/>
                <a:gd name="connsiteY9" fmla="*/ 325859 h 718219"/>
                <a:gd name="connsiteX10" fmla="*/ 262682 w 861199"/>
                <a:gd name="connsiteY10" fmla="*/ 279307 h 718219"/>
                <a:gd name="connsiteX11" fmla="*/ 279308 w 861199"/>
                <a:gd name="connsiteY11" fmla="*/ 252707 h 718219"/>
                <a:gd name="connsiteX12" fmla="*/ 249382 w 861199"/>
                <a:gd name="connsiteY12" fmla="*/ 239406 h 718219"/>
                <a:gd name="connsiteX13" fmla="*/ 182880 w 861199"/>
                <a:gd name="connsiteY13" fmla="*/ 266007 h 718219"/>
                <a:gd name="connsiteX14" fmla="*/ 109728 w 861199"/>
                <a:gd name="connsiteY14" fmla="*/ 266007 h 718219"/>
                <a:gd name="connsiteX15" fmla="*/ 46552 w 861199"/>
                <a:gd name="connsiteY15" fmla="*/ 226106 h 718219"/>
                <a:gd name="connsiteX16" fmla="*/ 1 w 861199"/>
                <a:gd name="connsiteY16" fmla="*/ 179555 h 718219"/>
                <a:gd name="connsiteX17" fmla="*/ 0 w 861199"/>
                <a:gd name="connsiteY17" fmla="*/ 136329 h 718219"/>
                <a:gd name="connsiteX18" fmla="*/ 33251 w 861199"/>
                <a:gd name="connsiteY18" fmla="*/ 119703 h 718219"/>
                <a:gd name="connsiteX19" fmla="*/ 36576 w 861199"/>
                <a:gd name="connsiteY19" fmla="*/ 56526 h 718219"/>
                <a:gd name="connsiteX20" fmla="*/ 63177 w 861199"/>
                <a:gd name="connsiteY20" fmla="*/ 56526 h 718219"/>
                <a:gd name="connsiteX21" fmla="*/ 129679 w 861199"/>
                <a:gd name="connsiteY21" fmla="*/ 29926 h 718219"/>
                <a:gd name="connsiteX22" fmla="*/ 179555 w 861199"/>
                <a:gd name="connsiteY22" fmla="*/ 59851 h 718219"/>
                <a:gd name="connsiteX23" fmla="*/ 179555 w 861199"/>
                <a:gd name="connsiteY23" fmla="*/ 59851 h 718219"/>
                <a:gd name="connsiteX24" fmla="*/ 259357 w 861199"/>
                <a:gd name="connsiteY24" fmla="*/ 33251 h 718219"/>
                <a:gd name="connsiteX25" fmla="*/ 279308 w 861199"/>
                <a:gd name="connsiteY25" fmla="*/ 29926 h 718219"/>
                <a:gd name="connsiteX26" fmla="*/ 282633 w 861199"/>
                <a:gd name="connsiteY26" fmla="*/ 26601 h 718219"/>
                <a:gd name="connsiteX27" fmla="*/ 305909 w 861199"/>
                <a:gd name="connsiteY27" fmla="*/ 49876 h 718219"/>
                <a:gd name="connsiteX28" fmla="*/ 295933 w 861199"/>
                <a:gd name="connsiteY28" fmla="*/ 63177 h 718219"/>
                <a:gd name="connsiteX29" fmla="*/ 365760 w 861199"/>
                <a:gd name="connsiteY29" fmla="*/ 33251 h 718219"/>
                <a:gd name="connsiteX30" fmla="*/ 362435 w 861199"/>
                <a:gd name="connsiteY30" fmla="*/ 0 h 718219"/>
                <a:gd name="connsiteX31" fmla="*/ 455538 w 861199"/>
                <a:gd name="connsiteY31" fmla="*/ 3325 h 718219"/>
                <a:gd name="connsiteX32" fmla="*/ 522040 w 861199"/>
                <a:gd name="connsiteY32" fmla="*/ 6650 h 718219"/>
                <a:gd name="connsiteX33" fmla="*/ 625117 w 861199"/>
                <a:gd name="connsiteY33" fmla="*/ 39901 h 718219"/>
                <a:gd name="connsiteX34" fmla="*/ 668344 w 861199"/>
                <a:gd name="connsiteY34" fmla="*/ 43226 h 718219"/>
                <a:gd name="connsiteX35" fmla="*/ 701594 w 861199"/>
                <a:gd name="connsiteY35" fmla="*/ 83127 h 718219"/>
                <a:gd name="connsiteX36" fmla="*/ 701594 w 861199"/>
                <a:gd name="connsiteY36" fmla="*/ 83127 h 718219"/>
                <a:gd name="connsiteX37" fmla="*/ 734845 w 861199"/>
                <a:gd name="connsiteY37" fmla="*/ 146304 h 718219"/>
                <a:gd name="connsiteX38" fmla="*/ 728195 w 861199"/>
                <a:gd name="connsiteY38" fmla="*/ 166254 h 718219"/>
                <a:gd name="connsiteX39" fmla="*/ 758121 w 861199"/>
                <a:gd name="connsiteY39" fmla="*/ 179555 h 718219"/>
                <a:gd name="connsiteX40" fmla="*/ 794697 w 861199"/>
                <a:gd name="connsiteY40" fmla="*/ 216131 h 718219"/>
                <a:gd name="connsiteX41" fmla="*/ 847898 w 861199"/>
                <a:gd name="connsiteY41" fmla="*/ 252707 h 718219"/>
                <a:gd name="connsiteX42" fmla="*/ 831273 w 861199"/>
                <a:gd name="connsiteY42" fmla="*/ 369085 h 718219"/>
                <a:gd name="connsiteX43" fmla="*/ 861199 w 861199"/>
                <a:gd name="connsiteY43" fmla="*/ 399011 h 718219"/>
                <a:gd name="connsiteX44" fmla="*/ 857874 w 861199"/>
                <a:gd name="connsiteY44" fmla="*/ 435587 h 718219"/>
                <a:gd name="connsiteX45" fmla="*/ 857874 w 861199"/>
                <a:gd name="connsiteY45" fmla="*/ 435587 h 718219"/>
                <a:gd name="connsiteX46" fmla="*/ 774746 w 861199"/>
                <a:gd name="connsiteY46" fmla="*/ 445562 h 718219"/>
                <a:gd name="connsiteX47" fmla="*/ 741496 w 861199"/>
                <a:gd name="connsiteY47" fmla="*/ 558615 h 718219"/>
                <a:gd name="connsiteX48" fmla="*/ 784722 w 861199"/>
                <a:gd name="connsiteY48" fmla="*/ 611817 h 718219"/>
                <a:gd name="connsiteX49" fmla="*/ 764771 w 861199"/>
                <a:gd name="connsiteY49" fmla="*/ 645067 h 718219"/>
                <a:gd name="connsiteX50" fmla="*/ 714895 w 861199"/>
                <a:gd name="connsiteY50" fmla="*/ 655043 h 718219"/>
                <a:gd name="connsiteX51" fmla="*/ 681644 w 861199"/>
                <a:gd name="connsiteY51" fmla="*/ 674993 h 718219"/>
                <a:gd name="connsiteX52" fmla="*/ 681644 w 861199"/>
                <a:gd name="connsiteY52" fmla="*/ 718219 h 718219"/>
                <a:gd name="connsiteX53" fmla="*/ 658368 w 861199"/>
                <a:gd name="connsiteY53" fmla="*/ 708244 h 718219"/>
                <a:gd name="connsiteX54" fmla="*/ 615142 w 861199"/>
                <a:gd name="connsiteY54" fmla="*/ 688294 h 718219"/>
                <a:gd name="connsiteX55" fmla="*/ 638418 w 861199"/>
                <a:gd name="connsiteY55" fmla="*/ 615142 h 718219"/>
                <a:gd name="connsiteX56" fmla="*/ 621792 w 861199"/>
                <a:gd name="connsiteY56" fmla="*/ 581891 h 718219"/>
                <a:gd name="connsiteX57" fmla="*/ 571884 w 861199"/>
                <a:gd name="connsiteY57" fmla="*/ 554193 h 718219"/>
                <a:gd name="connsiteX58" fmla="*/ 571916 w 861199"/>
                <a:gd name="connsiteY58" fmla="*/ 505414 h 718219"/>
                <a:gd name="connsiteX59" fmla="*/ 591866 w 861199"/>
                <a:gd name="connsiteY59" fmla="*/ 492113 h 718219"/>
                <a:gd name="connsiteX60" fmla="*/ 574294 w 861199"/>
                <a:gd name="connsiteY60" fmla="*/ 424019 h 718219"/>
                <a:gd name="connsiteX61" fmla="*/ 611483 w 861199"/>
                <a:gd name="connsiteY61" fmla="*/ 392296 h 718219"/>
                <a:gd name="connsiteX62" fmla="*/ 628442 w 861199"/>
                <a:gd name="connsiteY62" fmla="*/ 402336 h 718219"/>
                <a:gd name="connsiteX63" fmla="*/ 575241 w 861199"/>
                <a:gd name="connsiteY63" fmla="*/ 389035 h 718219"/>
                <a:gd name="connsiteX64" fmla="*/ 505414 w 861199"/>
                <a:gd name="connsiteY64" fmla="*/ 362435 h 718219"/>
                <a:gd name="connsiteX65" fmla="*/ 498764 w 861199"/>
                <a:gd name="connsiteY65" fmla="*/ 402336 h 718219"/>
                <a:gd name="connsiteX66" fmla="*/ 528690 w 861199"/>
                <a:gd name="connsiteY66" fmla="*/ 455537 h 718219"/>
                <a:gd name="connsiteX67" fmla="*/ 518714 w 861199"/>
                <a:gd name="connsiteY67" fmla="*/ 522039 h 718219"/>
                <a:gd name="connsiteX68" fmla="*/ 485464 w 861199"/>
                <a:gd name="connsiteY68" fmla="*/ 541990 h 718219"/>
                <a:gd name="connsiteX69" fmla="*/ 448888 w 861199"/>
                <a:gd name="connsiteY69" fmla="*/ 565265 h 718219"/>
                <a:gd name="connsiteX70" fmla="*/ 432262 w 861199"/>
                <a:gd name="connsiteY70" fmla="*/ 585216 h 718219"/>
                <a:gd name="connsiteX71" fmla="*/ 395686 w 861199"/>
                <a:gd name="connsiteY71" fmla="*/ 598516 h 718219"/>
                <a:gd name="connsiteX72" fmla="*/ 365760 w 861199"/>
                <a:gd name="connsiteY72" fmla="*/ 631767 h 718219"/>
                <a:gd name="connsiteX73" fmla="*/ 292608 w 861199"/>
                <a:gd name="connsiteY73" fmla="*/ 628442 h 718219"/>
                <a:gd name="connsiteX74" fmla="*/ 209481 w 861199"/>
                <a:gd name="connsiteY74" fmla="*/ 575241 h 718219"/>
                <a:gd name="connsiteX0" fmla="*/ 209481 w 861199"/>
                <a:gd name="connsiteY0" fmla="*/ 575241 h 718219"/>
                <a:gd name="connsiteX1" fmla="*/ 166255 w 861199"/>
                <a:gd name="connsiteY1" fmla="*/ 482138 h 718219"/>
                <a:gd name="connsiteX2" fmla="*/ 129679 w 861199"/>
                <a:gd name="connsiteY2" fmla="*/ 465513 h 718219"/>
                <a:gd name="connsiteX3" fmla="*/ 116378 w 861199"/>
                <a:gd name="connsiteY3" fmla="*/ 442237 h 718219"/>
                <a:gd name="connsiteX4" fmla="*/ 103078 w 861199"/>
                <a:gd name="connsiteY4" fmla="*/ 399011 h 718219"/>
                <a:gd name="connsiteX5" fmla="*/ 59852 w 861199"/>
                <a:gd name="connsiteY5" fmla="*/ 362435 h 718219"/>
                <a:gd name="connsiteX6" fmla="*/ 59852 w 861199"/>
                <a:gd name="connsiteY6" fmla="*/ 325859 h 718219"/>
                <a:gd name="connsiteX7" fmla="*/ 83128 w 861199"/>
                <a:gd name="connsiteY7" fmla="*/ 349134 h 718219"/>
                <a:gd name="connsiteX8" fmla="*/ 146304 w 861199"/>
                <a:gd name="connsiteY8" fmla="*/ 355785 h 718219"/>
                <a:gd name="connsiteX9" fmla="*/ 219456 w 861199"/>
                <a:gd name="connsiteY9" fmla="*/ 325859 h 718219"/>
                <a:gd name="connsiteX10" fmla="*/ 262682 w 861199"/>
                <a:gd name="connsiteY10" fmla="*/ 279307 h 718219"/>
                <a:gd name="connsiteX11" fmla="*/ 279308 w 861199"/>
                <a:gd name="connsiteY11" fmla="*/ 252707 h 718219"/>
                <a:gd name="connsiteX12" fmla="*/ 249382 w 861199"/>
                <a:gd name="connsiteY12" fmla="*/ 239406 h 718219"/>
                <a:gd name="connsiteX13" fmla="*/ 182880 w 861199"/>
                <a:gd name="connsiteY13" fmla="*/ 266007 h 718219"/>
                <a:gd name="connsiteX14" fmla="*/ 109728 w 861199"/>
                <a:gd name="connsiteY14" fmla="*/ 266007 h 718219"/>
                <a:gd name="connsiteX15" fmla="*/ 46552 w 861199"/>
                <a:gd name="connsiteY15" fmla="*/ 226106 h 718219"/>
                <a:gd name="connsiteX16" fmla="*/ 1 w 861199"/>
                <a:gd name="connsiteY16" fmla="*/ 179555 h 718219"/>
                <a:gd name="connsiteX17" fmla="*/ 0 w 861199"/>
                <a:gd name="connsiteY17" fmla="*/ 136329 h 718219"/>
                <a:gd name="connsiteX18" fmla="*/ 33251 w 861199"/>
                <a:gd name="connsiteY18" fmla="*/ 119703 h 718219"/>
                <a:gd name="connsiteX19" fmla="*/ 36576 w 861199"/>
                <a:gd name="connsiteY19" fmla="*/ 56526 h 718219"/>
                <a:gd name="connsiteX20" fmla="*/ 63177 w 861199"/>
                <a:gd name="connsiteY20" fmla="*/ 56526 h 718219"/>
                <a:gd name="connsiteX21" fmla="*/ 129679 w 861199"/>
                <a:gd name="connsiteY21" fmla="*/ 29926 h 718219"/>
                <a:gd name="connsiteX22" fmla="*/ 179555 w 861199"/>
                <a:gd name="connsiteY22" fmla="*/ 59851 h 718219"/>
                <a:gd name="connsiteX23" fmla="*/ 179555 w 861199"/>
                <a:gd name="connsiteY23" fmla="*/ 59851 h 718219"/>
                <a:gd name="connsiteX24" fmla="*/ 259357 w 861199"/>
                <a:gd name="connsiteY24" fmla="*/ 33251 h 718219"/>
                <a:gd name="connsiteX25" fmla="*/ 279308 w 861199"/>
                <a:gd name="connsiteY25" fmla="*/ 29926 h 718219"/>
                <a:gd name="connsiteX26" fmla="*/ 282633 w 861199"/>
                <a:gd name="connsiteY26" fmla="*/ 26601 h 718219"/>
                <a:gd name="connsiteX27" fmla="*/ 305909 w 861199"/>
                <a:gd name="connsiteY27" fmla="*/ 49876 h 718219"/>
                <a:gd name="connsiteX28" fmla="*/ 295933 w 861199"/>
                <a:gd name="connsiteY28" fmla="*/ 63177 h 718219"/>
                <a:gd name="connsiteX29" fmla="*/ 365760 w 861199"/>
                <a:gd name="connsiteY29" fmla="*/ 33251 h 718219"/>
                <a:gd name="connsiteX30" fmla="*/ 362435 w 861199"/>
                <a:gd name="connsiteY30" fmla="*/ 0 h 718219"/>
                <a:gd name="connsiteX31" fmla="*/ 455538 w 861199"/>
                <a:gd name="connsiteY31" fmla="*/ 3325 h 718219"/>
                <a:gd name="connsiteX32" fmla="*/ 522040 w 861199"/>
                <a:gd name="connsiteY32" fmla="*/ 6650 h 718219"/>
                <a:gd name="connsiteX33" fmla="*/ 625117 w 861199"/>
                <a:gd name="connsiteY33" fmla="*/ 39901 h 718219"/>
                <a:gd name="connsiteX34" fmla="*/ 668344 w 861199"/>
                <a:gd name="connsiteY34" fmla="*/ 43226 h 718219"/>
                <a:gd name="connsiteX35" fmla="*/ 701594 w 861199"/>
                <a:gd name="connsiteY35" fmla="*/ 83127 h 718219"/>
                <a:gd name="connsiteX36" fmla="*/ 701594 w 861199"/>
                <a:gd name="connsiteY36" fmla="*/ 83127 h 718219"/>
                <a:gd name="connsiteX37" fmla="*/ 734845 w 861199"/>
                <a:gd name="connsiteY37" fmla="*/ 146304 h 718219"/>
                <a:gd name="connsiteX38" fmla="*/ 728195 w 861199"/>
                <a:gd name="connsiteY38" fmla="*/ 166254 h 718219"/>
                <a:gd name="connsiteX39" fmla="*/ 758121 w 861199"/>
                <a:gd name="connsiteY39" fmla="*/ 179555 h 718219"/>
                <a:gd name="connsiteX40" fmla="*/ 794697 w 861199"/>
                <a:gd name="connsiteY40" fmla="*/ 216131 h 718219"/>
                <a:gd name="connsiteX41" fmla="*/ 847898 w 861199"/>
                <a:gd name="connsiteY41" fmla="*/ 252707 h 718219"/>
                <a:gd name="connsiteX42" fmla="*/ 831273 w 861199"/>
                <a:gd name="connsiteY42" fmla="*/ 369085 h 718219"/>
                <a:gd name="connsiteX43" fmla="*/ 861199 w 861199"/>
                <a:gd name="connsiteY43" fmla="*/ 399011 h 718219"/>
                <a:gd name="connsiteX44" fmla="*/ 857874 w 861199"/>
                <a:gd name="connsiteY44" fmla="*/ 435587 h 718219"/>
                <a:gd name="connsiteX45" fmla="*/ 857874 w 861199"/>
                <a:gd name="connsiteY45" fmla="*/ 435587 h 718219"/>
                <a:gd name="connsiteX46" fmla="*/ 774746 w 861199"/>
                <a:gd name="connsiteY46" fmla="*/ 445562 h 718219"/>
                <a:gd name="connsiteX47" fmla="*/ 741496 w 861199"/>
                <a:gd name="connsiteY47" fmla="*/ 558615 h 718219"/>
                <a:gd name="connsiteX48" fmla="*/ 784722 w 861199"/>
                <a:gd name="connsiteY48" fmla="*/ 611817 h 718219"/>
                <a:gd name="connsiteX49" fmla="*/ 764771 w 861199"/>
                <a:gd name="connsiteY49" fmla="*/ 645067 h 718219"/>
                <a:gd name="connsiteX50" fmla="*/ 714895 w 861199"/>
                <a:gd name="connsiteY50" fmla="*/ 655043 h 718219"/>
                <a:gd name="connsiteX51" fmla="*/ 681644 w 861199"/>
                <a:gd name="connsiteY51" fmla="*/ 674993 h 718219"/>
                <a:gd name="connsiteX52" fmla="*/ 681644 w 861199"/>
                <a:gd name="connsiteY52" fmla="*/ 718219 h 718219"/>
                <a:gd name="connsiteX53" fmla="*/ 658368 w 861199"/>
                <a:gd name="connsiteY53" fmla="*/ 708244 h 718219"/>
                <a:gd name="connsiteX54" fmla="*/ 615142 w 861199"/>
                <a:gd name="connsiteY54" fmla="*/ 688294 h 718219"/>
                <a:gd name="connsiteX55" fmla="*/ 638418 w 861199"/>
                <a:gd name="connsiteY55" fmla="*/ 615142 h 718219"/>
                <a:gd name="connsiteX56" fmla="*/ 621792 w 861199"/>
                <a:gd name="connsiteY56" fmla="*/ 581891 h 718219"/>
                <a:gd name="connsiteX57" fmla="*/ 571884 w 861199"/>
                <a:gd name="connsiteY57" fmla="*/ 554193 h 718219"/>
                <a:gd name="connsiteX58" fmla="*/ 571916 w 861199"/>
                <a:gd name="connsiteY58" fmla="*/ 505414 h 718219"/>
                <a:gd name="connsiteX59" fmla="*/ 591866 w 861199"/>
                <a:gd name="connsiteY59" fmla="*/ 492113 h 718219"/>
                <a:gd name="connsiteX60" fmla="*/ 574294 w 861199"/>
                <a:gd name="connsiteY60" fmla="*/ 424019 h 718219"/>
                <a:gd name="connsiteX61" fmla="*/ 611483 w 861199"/>
                <a:gd name="connsiteY61" fmla="*/ 392296 h 718219"/>
                <a:gd name="connsiteX62" fmla="*/ 628442 w 861199"/>
                <a:gd name="connsiteY62" fmla="*/ 402336 h 718219"/>
                <a:gd name="connsiteX63" fmla="*/ 575241 w 861199"/>
                <a:gd name="connsiteY63" fmla="*/ 389035 h 718219"/>
                <a:gd name="connsiteX64" fmla="*/ 505414 w 861199"/>
                <a:gd name="connsiteY64" fmla="*/ 362435 h 718219"/>
                <a:gd name="connsiteX65" fmla="*/ 498764 w 861199"/>
                <a:gd name="connsiteY65" fmla="*/ 402336 h 718219"/>
                <a:gd name="connsiteX66" fmla="*/ 564201 w 861199"/>
                <a:gd name="connsiteY66" fmla="*/ 470333 h 718219"/>
                <a:gd name="connsiteX67" fmla="*/ 518714 w 861199"/>
                <a:gd name="connsiteY67" fmla="*/ 522039 h 718219"/>
                <a:gd name="connsiteX68" fmla="*/ 485464 w 861199"/>
                <a:gd name="connsiteY68" fmla="*/ 541990 h 718219"/>
                <a:gd name="connsiteX69" fmla="*/ 448888 w 861199"/>
                <a:gd name="connsiteY69" fmla="*/ 565265 h 718219"/>
                <a:gd name="connsiteX70" fmla="*/ 432262 w 861199"/>
                <a:gd name="connsiteY70" fmla="*/ 585216 h 718219"/>
                <a:gd name="connsiteX71" fmla="*/ 395686 w 861199"/>
                <a:gd name="connsiteY71" fmla="*/ 598516 h 718219"/>
                <a:gd name="connsiteX72" fmla="*/ 365760 w 861199"/>
                <a:gd name="connsiteY72" fmla="*/ 631767 h 718219"/>
                <a:gd name="connsiteX73" fmla="*/ 292608 w 861199"/>
                <a:gd name="connsiteY73" fmla="*/ 628442 h 718219"/>
                <a:gd name="connsiteX74" fmla="*/ 209481 w 861199"/>
                <a:gd name="connsiteY74" fmla="*/ 575241 h 718219"/>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9852 w 861199"/>
                <a:gd name="connsiteY5" fmla="*/ 368353 h 724137"/>
                <a:gd name="connsiteX6" fmla="*/ 59852 w 861199"/>
                <a:gd name="connsiteY6" fmla="*/ 331777 h 724137"/>
                <a:gd name="connsiteX7" fmla="*/ 83128 w 861199"/>
                <a:gd name="connsiteY7" fmla="*/ 355052 h 724137"/>
                <a:gd name="connsiteX8" fmla="*/ 146304 w 861199"/>
                <a:gd name="connsiteY8" fmla="*/ 361703 h 724137"/>
                <a:gd name="connsiteX9" fmla="*/ 219456 w 861199"/>
                <a:gd name="connsiteY9" fmla="*/ 331777 h 724137"/>
                <a:gd name="connsiteX10" fmla="*/ 262682 w 861199"/>
                <a:gd name="connsiteY10" fmla="*/ 285225 h 724137"/>
                <a:gd name="connsiteX11" fmla="*/ 279308 w 861199"/>
                <a:gd name="connsiteY11" fmla="*/ 258625 h 724137"/>
                <a:gd name="connsiteX12" fmla="*/ 249382 w 861199"/>
                <a:gd name="connsiteY12" fmla="*/ 245324 h 724137"/>
                <a:gd name="connsiteX13" fmla="*/ 182880 w 861199"/>
                <a:gd name="connsiteY13" fmla="*/ 271925 h 724137"/>
                <a:gd name="connsiteX14" fmla="*/ 109728 w 861199"/>
                <a:gd name="connsiteY14" fmla="*/ 271925 h 724137"/>
                <a:gd name="connsiteX15" fmla="*/ 46552 w 861199"/>
                <a:gd name="connsiteY15" fmla="*/ 232024 h 724137"/>
                <a:gd name="connsiteX16" fmla="*/ 1 w 861199"/>
                <a:gd name="connsiteY16" fmla="*/ 185473 h 724137"/>
                <a:gd name="connsiteX17" fmla="*/ 0 w 861199"/>
                <a:gd name="connsiteY17" fmla="*/ 142247 h 724137"/>
                <a:gd name="connsiteX18" fmla="*/ 33251 w 861199"/>
                <a:gd name="connsiteY18" fmla="*/ 125621 h 724137"/>
                <a:gd name="connsiteX19" fmla="*/ 36576 w 861199"/>
                <a:gd name="connsiteY19" fmla="*/ 62444 h 724137"/>
                <a:gd name="connsiteX20" fmla="*/ 63177 w 861199"/>
                <a:gd name="connsiteY20" fmla="*/ 62444 h 724137"/>
                <a:gd name="connsiteX21" fmla="*/ 129679 w 861199"/>
                <a:gd name="connsiteY21" fmla="*/ 35844 h 724137"/>
                <a:gd name="connsiteX22" fmla="*/ 179555 w 861199"/>
                <a:gd name="connsiteY22" fmla="*/ 65769 h 724137"/>
                <a:gd name="connsiteX23" fmla="*/ 179555 w 861199"/>
                <a:gd name="connsiteY23" fmla="*/ 65769 h 724137"/>
                <a:gd name="connsiteX24" fmla="*/ 259357 w 861199"/>
                <a:gd name="connsiteY24" fmla="*/ 39169 h 724137"/>
                <a:gd name="connsiteX25" fmla="*/ 279308 w 861199"/>
                <a:gd name="connsiteY25" fmla="*/ 35844 h 724137"/>
                <a:gd name="connsiteX26" fmla="*/ 282633 w 861199"/>
                <a:gd name="connsiteY26" fmla="*/ 32519 h 724137"/>
                <a:gd name="connsiteX27" fmla="*/ 305909 w 861199"/>
                <a:gd name="connsiteY27" fmla="*/ 55794 h 724137"/>
                <a:gd name="connsiteX28" fmla="*/ 295933 w 861199"/>
                <a:gd name="connsiteY28" fmla="*/ 69095 h 724137"/>
                <a:gd name="connsiteX29" fmla="*/ 365760 w 861199"/>
                <a:gd name="connsiteY29" fmla="*/ 39169 h 724137"/>
                <a:gd name="connsiteX30" fmla="*/ 380190 w 861199"/>
                <a:gd name="connsiteY30" fmla="*/ 0 h 724137"/>
                <a:gd name="connsiteX31" fmla="*/ 455538 w 861199"/>
                <a:gd name="connsiteY31" fmla="*/ 9243 h 724137"/>
                <a:gd name="connsiteX32" fmla="*/ 522040 w 861199"/>
                <a:gd name="connsiteY32" fmla="*/ 12568 h 724137"/>
                <a:gd name="connsiteX33" fmla="*/ 625117 w 861199"/>
                <a:gd name="connsiteY33" fmla="*/ 45819 h 724137"/>
                <a:gd name="connsiteX34" fmla="*/ 668344 w 861199"/>
                <a:gd name="connsiteY34" fmla="*/ 49144 h 724137"/>
                <a:gd name="connsiteX35" fmla="*/ 701594 w 861199"/>
                <a:gd name="connsiteY35" fmla="*/ 89045 h 724137"/>
                <a:gd name="connsiteX36" fmla="*/ 701594 w 861199"/>
                <a:gd name="connsiteY36" fmla="*/ 89045 h 724137"/>
                <a:gd name="connsiteX37" fmla="*/ 734845 w 861199"/>
                <a:gd name="connsiteY37" fmla="*/ 152222 h 724137"/>
                <a:gd name="connsiteX38" fmla="*/ 728195 w 861199"/>
                <a:gd name="connsiteY38" fmla="*/ 172172 h 724137"/>
                <a:gd name="connsiteX39" fmla="*/ 758121 w 861199"/>
                <a:gd name="connsiteY39" fmla="*/ 185473 h 724137"/>
                <a:gd name="connsiteX40" fmla="*/ 794697 w 861199"/>
                <a:gd name="connsiteY40" fmla="*/ 222049 h 724137"/>
                <a:gd name="connsiteX41" fmla="*/ 847898 w 861199"/>
                <a:gd name="connsiteY41" fmla="*/ 258625 h 724137"/>
                <a:gd name="connsiteX42" fmla="*/ 831273 w 861199"/>
                <a:gd name="connsiteY42" fmla="*/ 375003 h 724137"/>
                <a:gd name="connsiteX43" fmla="*/ 861199 w 861199"/>
                <a:gd name="connsiteY43" fmla="*/ 404929 h 724137"/>
                <a:gd name="connsiteX44" fmla="*/ 857874 w 861199"/>
                <a:gd name="connsiteY44" fmla="*/ 441505 h 724137"/>
                <a:gd name="connsiteX45" fmla="*/ 857874 w 861199"/>
                <a:gd name="connsiteY45" fmla="*/ 441505 h 724137"/>
                <a:gd name="connsiteX46" fmla="*/ 774746 w 861199"/>
                <a:gd name="connsiteY46" fmla="*/ 451480 h 724137"/>
                <a:gd name="connsiteX47" fmla="*/ 741496 w 861199"/>
                <a:gd name="connsiteY47" fmla="*/ 564533 h 724137"/>
                <a:gd name="connsiteX48" fmla="*/ 784722 w 861199"/>
                <a:gd name="connsiteY48" fmla="*/ 617735 h 724137"/>
                <a:gd name="connsiteX49" fmla="*/ 764771 w 861199"/>
                <a:gd name="connsiteY49" fmla="*/ 650985 h 724137"/>
                <a:gd name="connsiteX50" fmla="*/ 714895 w 861199"/>
                <a:gd name="connsiteY50" fmla="*/ 660961 h 724137"/>
                <a:gd name="connsiteX51" fmla="*/ 681644 w 861199"/>
                <a:gd name="connsiteY51" fmla="*/ 680911 h 724137"/>
                <a:gd name="connsiteX52" fmla="*/ 681644 w 861199"/>
                <a:gd name="connsiteY52" fmla="*/ 724137 h 724137"/>
                <a:gd name="connsiteX53" fmla="*/ 658368 w 861199"/>
                <a:gd name="connsiteY53" fmla="*/ 714162 h 724137"/>
                <a:gd name="connsiteX54" fmla="*/ 615142 w 861199"/>
                <a:gd name="connsiteY54" fmla="*/ 694212 h 724137"/>
                <a:gd name="connsiteX55" fmla="*/ 638418 w 861199"/>
                <a:gd name="connsiteY55" fmla="*/ 621060 h 724137"/>
                <a:gd name="connsiteX56" fmla="*/ 621792 w 861199"/>
                <a:gd name="connsiteY56" fmla="*/ 587809 h 724137"/>
                <a:gd name="connsiteX57" fmla="*/ 571884 w 861199"/>
                <a:gd name="connsiteY57" fmla="*/ 560111 h 724137"/>
                <a:gd name="connsiteX58" fmla="*/ 571916 w 861199"/>
                <a:gd name="connsiteY58" fmla="*/ 511332 h 724137"/>
                <a:gd name="connsiteX59" fmla="*/ 591866 w 861199"/>
                <a:gd name="connsiteY59" fmla="*/ 498031 h 724137"/>
                <a:gd name="connsiteX60" fmla="*/ 574294 w 861199"/>
                <a:gd name="connsiteY60" fmla="*/ 429937 h 724137"/>
                <a:gd name="connsiteX61" fmla="*/ 611483 w 861199"/>
                <a:gd name="connsiteY61" fmla="*/ 398214 h 724137"/>
                <a:gd name="connsiteX62" fmla="*/ 628442 w 861199"/>
                <a:gd name="connsiteY62" fmla="*/ 408254 h 724137"/>
                <a:gd name="connsiteX63" fmla="*/ 575241 w 861199"/>
                <a:gd name="connsiteY63" fmla="*/ 394953 h 724137"/>
                <a:gd name="connsiteX64" fmla="*/ 505414 w 861199"/>
                <a:gd name="connsiteY64" fmla="*/ 368353 h 724137"/>
                <a:gd name="connsiteX65" fmla="*/ 498764 w 861199"/>
                <a:gd name="connsiteY65" fmla="*/ 408254 h 724137"/>
                <a:gd name="connsiteX66" fmla="*/ 564201 w 861199"/>
                <a:gd name="connsiteY66" fmla="*/ 476251 h 724137"/>
                <a:gd name="connsiteX67" fmla="*/ 518714 w 861199"/>
                <a:gd name="connsiteY67" fmla="*/ 527957 h 724137"/>
                <a:gd name="connsiteX68" fmla="*/ 485464 w 861199"/>
                <a:gd name="connsiteY68" fmla="*/ 547908 h 724137"/>
                <a:gd name="connsiteX69" fmla="*/ 448888 w 861199"/>
                <a:gd name="connsiteY69" fmla="*/ 571183 h 724137"/>
                <a:gd name="connsiteX70" fmla="*/ 432262 w 861199"/>
                <a:gd name="connsiteY70" fmla="*/ 591134 h 724137"/>
                <a:gd name="connsiteX71" fmla="*/ 395686 w 861199"/>
                <a:gd name="connsiteY71" fmla="*/ 604434 h 724137"/>
                <a:gd name="connsiteX72" fmla="*/ 365760 w 861199"/>
                <a:gd name="connsiteY72" fmla="*/ 637685 h 724137"/>
                <a:gd name="connsiteX73" fmla="*/ 292608 w 861199"/>
                <a:gd name="connsiteY73" fmla="*/ 634360 h 724137"/>
                <a:gd name="connsiteX74" fmla="*/ 209481 w 861199"/>
                <a:gd name="connsiteY74"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9852 w 861199"/>
                <a:gd name="connsiteY5" fmla="*/ 368353 h 724137"/>
                <a:gd name="connsiteX6" fmla="*/ 59852 w 861199"/>
                <a:gd name="connsiteY6" fmla="*/ 331777 h 724137"/>
                <a:gd name="connsiteX7" fmla="*/ 83128 w 861199"/>
                <a:gd name="connsiteY7" fmla="*/ 355052 h 724137"/>
                <a:gd name="connsiteX8" fmla="*/ 146304 w 861199"/>
                <a:gd name="connsiteY8" fmla="*/ 361703 h 724137"/>
                <a:gd name="connsiteX9" fmla="*/ 219456 w 861199"/>
                <a:gd name="connsiteY9" fmla="*/ 331777 h 724137"/>
                <a:gd name="connsiteX10" fmla="*/ 262682 w 861199"/>
                <a:gd name="connsiteY10" fmla="*/ 285225 h 724137"/>
                <a:gd name="connsiteX11" fmla="*/ 279308 w 861199"/>
                <a:gd name="connsiteY11" fmla="*/ 258625 h 724137"/>
                <a:gd name="connsiteX12" fmla="*/ 249382 w 861199"/>
                <a:gd name="connsiteY12" fmla="*/ 245324 h 724137"/>
                <a:gd name="connsiteX13" fmla="*/ 182880 w 861199"/>
                <a:gd name="connsiteY13" fmla="*/ 271925 h 724137"/>
                <a:gd name="connsiteX14" fmla="*/ 109728 w 861199"/>
                <a:gd name="connsiteY14" fmla="*/ 271925 h 724137"/>
                <a:gd name="connsiteX15" fmla="*/ 46552 w 861199"/>
                <a:gd name="connsiteY15" fmla="*/ 232024 h 724137"/>
                <a:gd name="connsiteX16" fmla="*/ 1 w 861199"/>
                <a:gd name="connsiteY16" fmla="*/ 185473 h 724137"/>
                <a:gd name="connsiteX17" fmla="*/ 0 w 861199"/>
                <a:gd name="connsiteY17" fmla="*/ 142247 h 724137"/>
                <a:gd name="connsiteX18" fmla="*/ 33251 w 861199"/>
                <a:gd name="connsiteY18" fmla="*/ 125621 h 724137"/>
                <a:gd name="connsiteX19" fmla="*/ 36576 w 861199"/>
                <a:gd name="connsiteY19" fmla="*/ 62444 h 724137"/>
                <a:gd name="connsiteX20" fmla="*/ 63177 w 861199"/>
                <a:gd name="connsiteY20" fmla="*/ 62444 h 724137"/>
                <a:gd name="connsiteX21" fmla="*/ 129679 w 861199"/>
                <a:gd name="connsiteY21" fmla="*/ 35844 h 724137"/>
                <a:gd name="connsiteX22" fmla="*/ 179555 w 861199"/>
                <a:gd name="connsiteY22" fmla="*/ 65769 h 724137"/>
                <a:gd name="connsiteX23" fmla="*/ 179555 w 861199"/>
                <a:gd name="connsiteY23" fmla="*/ 65769 h 724137"/>
                <a:gd name="connsiteX24" fmla="*/ 259357 w 861199"/>
                <a:gd name="connsiteY24" fmla="*/ 39169 h 724137"/>
                <a:gd name="connsiteX25" fmla="*/ 279308 w 861199"/>
                <a:gd name="connsiteY25" fmla="*/ 35844 h 724137"/>
                <a:gd name="connsiteX26" fmla="*/ 282633 w 861199"/>
                <a:gd name="connsiteY26" fmla="*/ 32519 h 724137"/>
                <a:gd name="connsiteX27" fmla="*/ 305909 w 861199"/>
                <a:gd name="connsiteY27" fmla="*/ 55794 h 724137"/>
                <a:gd name="connsiteX28" fmla="*/ 295933 w 861199"/>
                <a:gd name="connsiteY28" fmla="*/ 69095 h 724137"/>
                <a:gd name="connsiteX29" fmla="*/ 350964 w 861199"/>
                <a:gd name="connsiteY29" fmla="*/ 39169 h 724137"/>
                <a:gd name="connsiteX30" fmla="*/ 380190 w 861199"/>
                <a:gd name="connsiteY30" fmla="*/ 0 h 724137"/>
                <a:gd name="connsiteX31" fmla="*/ 455538 w 861199"/>
                <a:gd name="connsiteY31" fmla="*/ 9243 h 724137"/>
                <a:gd name="connsiteX32" fmla="*/ 522040 w 861199"/>
                <a:gd name="connsiteY32" fmla="*/ 12568 h 724137"/>
                <a:gd name="connsiteX33" fmla="*/ 625117 w 861199"/>
                <a:gd name="connsiteY33" fmla="*/ 45819 h 724137"/>
                <a:gd name="connsiteX34" fmla="*/ 668344 w 861199"/>
                <a:gd name="connsiteY34" fmla="*/ 49144 h 724137"/>
                <a:gd name="connsiteX35" fmla="*/ 701594 w 861199"/>
                <a:gd name="connsiteY35" fmla="*/ 89045 h 724137"/>
                <a:gd name="connsiteX36" fmla="*/ 701594 w 861199"/>
                <a:gd name="connsiteY36" fmla="*/ 89045 h 724137"/>
                <a:gd name="connsiteX37" fmla="*/ 734845 w 861199"/>
                <a:gd name="connsiteY37" fmla="*/ 152222 h 724137"/>
                <a:gd name="connsiteX38" fmla="*/ 728195 w 861199"/>
                <a:gd name="connsiteY38" fmla="*/ 172172 h 724137"/>
                <a:gd name="connsiteX39" fmla="*/ 758121 w 861199"/>
                <a:gd name="connsiteY39" fmla="*/ 185473 h 724137"/>
                <a:gd name="connsiteX40" fmla="*/ 794697 w 861199"/>
                <a:gd name="connsiteY40" fmla="*/ 222049 h 724137"/>
                <a:gd name="connsiteX41" fmla="*/ 847898 w 861199"/>
                <a:gd name="connsiteY41" fmla="*/ 258625 h 724137"/>
                <a:gd name="connsiteX42" fmla="*/ 831273 w 861199"/>
                <a:gd name="connsiteY42" fmla="*/ 375003 h 724137"/>
                <a:gd name="connsiteX43" fmla="*/ 861199 w 861199"/>
                <a:gd name="connsiteY43" fmla="*/ 404929 h 724137"/>
                <a:gd name="connsiteX44" fmla="*/ 857874 w 861199"/>
                <a:gd name="connsiteY44" fmla="*/ 441505 h 724137"/>
                <a:gd name="connsiteX45" fmla="*/ 857874 w 861199"/>
                <a:gd name="connsiteY45" fmla="*/ 441505 h 724137"/>
                <a:gd name="connsiteX46" fmla="*/ 774746 w 861199"/>
                <a:gd name="connsiteY46" fmla="*/ 451480 h 724137"/>
                <a:gd name="connsiteX47" fmla="*/ 741496 w 861199"/>
                <a:gd name="connsiteY47" fmla="*/ 564533 h 724137"/>
                <a:gd name="connsiteX48" fmla="*/ 784722 w 861199"/>
                <a:gd name="connsiteY48" fmla="*/ 617735 h 724137"/>
                <a:gd name="connsiteX49" fmla="*/ 764771 w 861199"/>
                <a:gd name="connsiteY49" fmla="*/ 650985 h 724137"/>
                <a:gd name="connsiteX50" fmla="*/ 714895 w 861199"/>
                <a:gd name="connsiteY50" fmla="*/ 660961 h 724137"/>
                <a:gd name="connsiteX51" fmla="*/ 681644 w 861199"/>
                <a:gd name="connsiteY51" fmla="*/ 680911 h 724137"/>
                <a:gd name="connsiteX52" fmla="*/ 681644 w 861199"/>
                <a:gd name="connsiteY52" fmla="*/ 724137 h 724137"/>
                <a:gd name="connsiteX53" fmla="*/ 658368 w 861199"/>
                <a:gd name="connsiteY53" fmla="*/ 714162 h 724137"/>
                <a:gd name="connsiteX54" fmla="*/ 615142 w 861199"/>
                <a:gd name="connsiteY54" fmla="*/ 694212 h 724137"/>
                <a:gd name="connsiteX55" fmla="*/ 638418 w 861199"/>
                <a:gd name="connsiteY55" fmla="*/ 621060 h 724137"/>
                <a:gd name="connsiteX56" fmla="*/ 621792 w 861199"/>
                <a:gd name="connsiteY56" fmla="*/ 587809 h 724137"/>
                <a:gd name="connsiteX57" fmla="*/ 571884 w 861199"/>
                <a:gd name="connsiteY57" fmla="*/ 560111 h 724137"/>
                <a:gd name="connsiteX58" fmla="*/ 571916 w 861199"/>
                <a:gd name="connsiteY58" fmla="*/ 511332 h 724137"/>
                <a:gd name="connsiteX59" fmla="*/ 591866 w 861199"/>
                <a:gd name="connsiteY59" fmla="*/ 498031 h 724137"/>
                <a:gd name="connsiteX60" fmla="*/ 574294 w 861199"/>
                <a:gd name="connsiteY60" fmla="*/ 429937 h 724137"/>
                <a:gd name="connsiteX61" fmla="*/ 611483 w 861199"/>
                <a:gd name="connsiteY61" fmla="*/ 398214 h 724137"/>
                <a:gd name="connsiteX62" fmla="*/ 628442 w 861199"/>
                <a:gd name="connsiteY62" fmla="*/ 408254 h 724137"/>
                <a:gd name="connsiteX63" fmla="*/ 575241 w 861199"/>
                <a:gd name="connsiteY63" fmla="*/ 394953 h 724137"/>
                <a:gd name="connsiteX64" fmla="*/ 505414 w 861199"/>
                <a:gd name="connsiteY64" fmla="*/ 368353 h 724137"/>
                <a:gd name="connsiteX65" fmla="*/ 498764 w 861199"/>
                <a:gd name="connsiteY65" fmla="*/ 408254 h 724137"/>
                <a:gd name="connsiteX66" fmla="*/ 564201 w 861199"/>
                <a:gd name="connsiteY66" fmla="*/ 476251 h 724137"/>
                <a:gd name="connsiteX67" fmla="*/ 518714 w 861199"/>
                <a:gd name="connsiteY67" fmla="*/ 527957 h 724137"/>
                <a:gd name="connsiteX68" fmla="*/ 485464 w 861199"/>
                <a:gd name="connsiteY68" fmla="*/ 547908 h 724137"/>
                <a:gd name="connsiteX69" fmla="*/ 448888 w 861199"/>
                <a:gd name="connsiteY69" fmla="*/ 571183 h 724137"/>
                <a:gd name="connsiteX70" fmla="*/ 432262 w 861199"/>
                <a:gd name="connsiteY70" fmla="*/ 591134 h 724137"/>
                <a:gd name="connsiteX71" fmla="*/ 395686 w 861199"/>
                <a:gd name="connsiteY71" fmla="*/ 604434 h 724137"/>
                <a:gd name="connsiteX72" fmla="*/ 365760 w 861199"/>
                <a:gd name="connsiteY72" fmla="*/ 637685 h 724137"/>
                <a:gd name="connsiteX73" fmla="*/ 292608 w 861199"/>
                <a:gd name="connsiteY73" fmla="*/ 634360 h 724137"/>
                <a:gd name="connsiteX74" fmla="*/ 209481 w 861199"/>
                <a:gd name="connsiteY74"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9852 w 861199"/>
                <a:gd name="connsiteY5" fmla="*/ 368353 h 724137"/>
                <a:gd name="connsiteX6" fmla="*/ 59852 w 861199"/>
                <a:gd name="connsiteY6" fmla="*/ 331777 h 724137"/>
                <a:gd name="connsiteX7" fmla="*/ 83128 w 861199"/>
                <a:gd name="connsiteY7" fmla="*/ 355052 h 724137"/>
                <a:gd name="connsiteX8" fmla="*/ 146304 w 861199"/>
                <a:gd name="connsiteY8" fmla="*/ 361703 h 724137"/>
                <a:gd name="connsiteX9" fmla="*/ 219456 w 861199"/>
                <a:gd name="connsiteY9" fmla="*/ 331777 h 724137"/>
                <a:gd name="connsiteX10" fmla="*/ 262682 w 861199"/>
                <a:gd name="connsiteY10" fmla="*/ 285225 h 724137"/>
                <a:gd name="connsiteX11" fmla="*/ 279308 w 861199"/>
                <a:gd name="connsiteY11" fmla="*/ 258625 h 724137"/>
                <a:gd name="connsiteX12" fmla="*/ 249382 w 861199"/>
                <a:gd name="connsiteY12" fmla="*/ 245324 h 724137"/>
                <a:gd name="connsiteX13" fmla="*/ 182880 w 861199"/>
                <a:gd name="connsiteY13" fmla="*/ 271925 h 724137"/>
                <a:gd name="connsiteX14" fmla="*/ 109728 w 861199"/>
                <a:gd name="connsiteY14" fmla="*/ 271925 h 724137"/>
                <a:gd name="connsiteX15" fmla="*/ 46552 w 861199"/>
                <a:gd name="connsiteY15" fmla="*/ 232024 h 724137"/>
                <a:gd name="connsiteX16" fmla="*/ 1 w 861199"/>
                <a:gd name="connsiteY16" fmla="*/ 185473 h 724137"/>
                <a:gd name="connsiteX17" fmla="*/ 0 w 861199"/>
                <a:gd name="connsiteY17" fmla="*/ 142247 h 724137"/>
                <a:gd name="connsiteX18" fmla="*/ 33251 w 861199"/>
                <a:gd name="connsiteY18" fmla="*/ 125621 h 724137"/>
                <a:gd name="connsiteX19" fmla="*/ 36576 w 861199"/>
                <a:gd name="connsiteY19" fmla="*/ 62444 h 724137"/>
                <a:gd name="connsiteX20" fmla="*/ 63177 w 861199"/>
                <a:gd name="connsiteY20" fmla="*/ 62444 h 724137"/>
                <a:gd name="connsiteX21" fmla="*/ 129679 w 861199"/>
                <a:gd name="connsiteY21" fmla="*/ 35844 h 724137"/>
                <a:gd name="connsiteX22" fmla="*/ 179555 w 861199"/>
                <a:gd name="connsiteY22" fmla="*/ 65769 h 724137"/>
                <a:gd name="connsiteX23" fmla="*/ 179555 w 861199"/>
                <a:gd name="connsiteY23" fmla="*/ 65769 h 724137"/>
                <a:gd name="connsiteX24" fmla="*/ 259357 w 861199"/>
                <a:gd name="connsiteY24" fmla="*/ 39169 h 724137"/>
                <a:gd name="connsiteX25" fmla="*/ 279308 w 861199"/>
                <a:gd name="connsiteY25" fmla="*/ 35844 h 724137"/>
                <a:gd name="connsiteX26" fmla="*/ 282633 w 861199"/>
                <a:gd name="connsiteY26" fmla="*/ 32519 h 724137"/>
                <a:gd name="connsiteX27" fmla="*/ 305909 w 861199"/>
                <a:gd name="connsiteY27" fmla="*/ 55794 h 724137"/>
                <a:gd name="connsiteX28" fmla="*/ 295933 w 861199"/>
                <a:gd name="connsiteY28" fmla="*/ 69095 h 724137"/>
                <a:gd name="connsiteX29" fmla="*/ 350964 w 861199"/>
                <a:gd name="connsiteY29" fmla="*/ 39169 h 724137"/>
                <a:gd name="connsiteX30" fmla="*/ 380190 w 861199"/>
                <a:gd name="connsiteY30" fmla="*/ 0 h 724137"/>
                <a:gd name="connsiteX31" fmla="*/ 455538 w 861199"/>
                <a:gd name="connsiteY31" fmla="*/ 9243 h 724137"/>
                <a:gd name="connsiteX32" fmla="*/ 522040 w 861199"/>
                <a:gd name="connsiteY32" fmla="*/ 12568 h 724137"/>
                <a:gd name="connsiteX33" fmla="*/ 625117 w 861199"/>
                <a:gd name="connsiteY33" fmla="*/ 45819 h 724137"/>
                <a:gd name="connsiteX34" fmla="*/ 668344 w 861199"/>
                <a:gd name="connsiteY34" fmla="*/ 49144 h 724137"/>
                <a:gd name="connsiteX35" fmla="*/ 701594 w 861199"/>
                <a:gd name="connsiteY35" fmla="*/ 89045 h 724137"/>
                <a:gd name="connsiteX36" fmla="*/ 701594 w 861199"/>
                <a:gd name="connsiteY36" fmla="*/ 89045 h 724137"/>
                <a:gd name="connsiteX37" fmla="*/ 734845 w 861199"/>
                <a:gd name="connsiteY37" fmla="*/ 152222 h 724137"/>
                <a:gd name="connsiteX38" fmla="*/ 728195 w 861199"/>
                <a:gd name="connsiteY38" fmla="*/ 172172 h 724137"/>
                <a:gd name="connsiteX39" fmla="*/ 758121 w 861199"/>
                <a:gd name="connsiteY39" fmla="*/ 185473 h 724137"/>
                <a:gd name="connsiteX40" fmla="*/ 794697 w 861199"/>
                <a:gd name="connsiteY40" fmla="*/ 222049 h 724137"/>
                <a:gd name="connsiteX41" fmla="*/ 847898 w 861199"/>
                <a:gd name="connsiteY41" fmla="*/ 258625 h 724137"/>
                <a:gd name="connsiteX42" fmla="*/ 831273 w 861199"/>
                <a:gd name="connsiteY42" fmla="*/ 375003 h 724137"/>
                <a:gd name="connsiteX43" fmla="*/ 861199 w 861199"/>
                <a:gd name="connsiteY43" fmla="*/ 404929 h 724137"/>
                <a:gd name="connsiteX44" fmla="*/ 857874 w 861199"/>
                <a:gd name="connsiteY44" fmla="*/ 441505 h 724137"/>
                <a:gd name="connsiteX45" fmla="*/ 857874 w 861199"/>
                <a:gd name="connsiteY45" fmla="*/ 441505 h 724137"/>
                <a:gd name="connsiteX46" fmla="*/ 774746 w 861199"/>
                <a:gd name="connsiteY46" fmla="*/ 451480 h 724137"/>
                <a:gd name="connsiteX47" fmla="*/ 741496 w 861199"/>
                <a:gd name="connsiteY47" fmla="*/ 564533 h 724137"/>
                <a:gd name="connsiteX48" fmla="*/ 784722 w 861199"/>
                <a:gd name="connsiteY48" fmla="*/ 617735 h 724137"/>
                <a:gd name="connsiteX49" fmla="*/ 764771 w 861199"/>
                <a:gd name="connsiteY49" fmla="*/ 650985 h 724137"/>
                <a:gd name="connsiteX50" fmla="*/ 714895 w 861199"/>
                <a:gd name="connsiteY50" fmla="*/ 660961 h 724137"/>
                <a:gd name="connsiteX51" fmla="*/ 681644 w 861199"/>
                <a:gd name="connsiteY51" fmla="*/ 680911 h 724137"/>
                <a:gd name="connsiteX52" fmla="*/ 681644 w 861199"/>
                <a:gd name="connsiteY52" fmla="*/ 724137 h 724137"/>
                <a:gd name="connsiteX53" fmla="*/ 658368 w 861199"/>
                <a:gd name="connsiteY53" fmla="*/ 714162 h 724137"/>
                <a:gd name="connsiteX54" fmla="*/ 615142 w 861199"/>
                <a:gd name="connsiteY54" fmla="*/ 694212 h 724137"/>
                <a:gd name="connsiteX55" fmla="*/ 638418 w 861199"/>
                <a:gd name="connsiteY55" fmla="*/ 621060 h 724137"/>
                <a:gd name="connsiteX56" fmla="*/ 621792 w 861199"/>
                <a:gd name="connsiteY56" fmla="*/ 587809 h 724137"/>
                <a:gd name="connsiteX57" fmla="*/ 571884 w 861199"/>
                <a:gd name="connsiteY57" fmla="*/ 560111 h 724137"/>
                <a:gd name="connsiteX58" fmla="*/ 571916 w 861199"/>
                <a:gd name="connsiteY58" fmla="*/ 511332 h 724137"/>
                <a:gd name="connsiteX59" fmla="*/ 591866 w 861199"/>
                <a:gd name="connsiteY59" fmla="*/ 498031 h 724137"/>
                <a:gd name="connsiteX60" fmla="*/ 574294 w 861199"/>
                <a:gd name="connsiteY60" fmla="*/ 429937 h 724137"/>
                <a:gd name="connsiteX61" fmla="*/ 611483 w 861199"/>
                <a:gd name="connsiteY61" fmla="*/ 398214 h 724137"/>
                <a:gd name="connsiteX62" fmla="*/ 628442 w 861199"/>
                <a:gd name="connsiteY62" fmla="*/ 408254 h 724137"/>
                <a:gd name="connsiteX63" fmla="*/ 575241 w 861199"/>
                <a:gd name="connsiteY63" fmla="*/ 394953 h 724137"/>
                <a:gd name="connsiteX64" fmla="*/ 505414 w 861199"/>
                <a:gd name="connsiteY64" fmla="*/ 368353 h 724137"/>
                <a:gd name="connsiteX65" fmla="*/ 498764 w 861199"/>
                <a:gd name="connsiteY65" fmla="*/ 408254 h 724137"/>
                <a:gd name="connsiteX66" fmla="*/ 564201 w 861199"/>
                <a:gd name="connsiteY66" fmla="*/ 476251 h 724137"/>
                <a:gd name="connsiteX67" fmla="*/ 518714 w 861199"/>
                <a:gd name="connsiteY67" fmla="*/ 527957 h 724137"/>
                <a:gd name="connsiteX68" fmla="*/ 541743 w 861199"/>
                <a:gd name="connsiteY68" fmla="*/ 515754 h 724137"/>
                <a:gd name="connsiteX69" fmla="*/ 485464 w 861199"/>
                <a:gd name="connsiteY69" fmla="*/ 547908 h 724137"/>
                <a:gd name="connsiteX70" fmla="*/ 448888 w 861199"/>
                <a:gd name="connsiteY70" fmla="*/ 571183 h 724137"/>
                <a:gd name="connsiteX71" fmla="*/ 432262 w 861199"/>
                <a:gd name="connsiteY71" fmla="*/ 591134 h 724137"/>
                <a:gd name="connsiteX72" fmla="*/ 395686 w 861199"/>
                <a:gd name="connsiteY72" fmla="*/ 604434 h 724137"/>
                <a:gd name="connsiteX73" fmla="*/ 365760 w 861199"/>
                <a:gd name="connsiteY73" fmla="*/ 637685 h 724137"/>
                <a:gd name="connsiteX74" fmla="*/ 292608 w 861199"/>
                <a:gd name="connsiteY74" fmla="*/ 634360 h 724137"/>
                <a:gd name="connsiteX75" fmla="*/ 209481 w 861199"/>
                <a:gd name="connsiteY75"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9852 w 861199"/>
                <a:gd name="connsiteY5" fmla="*/ 368353 h 724137"/>
                <a:gd name="connsiteX6" fmla="*/ 59852 w 861199"/>
                <a:gd name="connsiteY6" fmla="*/ 331777 h 724137"/>
                <a:gd name="connsiteX7" fmla="*/ 83128 w 861199"/>
                <a:gd name="connsiteY7" fmla="*/ 355052 h 724137"/>
                <a:gd name="connsiteX8" fmla="*/ 146304 w 861199"/>
                <a:gd name="connsiteY8" fmla="*/ 361703 h 724137"/>
                <a:gd name="connsiteX9" fmla="*/ 219456 w 861199"/>
                <a:gd name="connsiteY9" fmla="*/ 331777 h 724137"/>
                <a:gd name="connsiteX10" fmla="*/ 262682 w 861199"/>
                <a:gd name="connsiteY10" fmla="*/ 285225 h 724137"/>
                <a:gd name="connsiteX11" fmla="*/ 279308 w 861199"/>
                <a:gd name="connsiteY11" fmla="*/ 258625 h 724137"/>
                <a:gd name="connsiteX12" fmla="*/ 249382 w 861199"/>
                <a:gd name="connsiteY12" fmla="*/ 245324 h 724137"/>
                <a:gd name="connsiteX13" fmla="*/ 182880 w 861199"/>
                <a:gd name="connsiteY13" fmla="*/ 271925 h 724137"/>
                <a:gd name="connsiteX14" fmla="*/ 109728 w 861199"/>
                <a:gd name="connsiteY14" fmla="*/ 271925 h 724137"/>
                <a:gd name="connsiteX15" fmla="*/ 46552 w 861199"/>
                <a:gd name="connsiteY15" fmla="*/ 232024 h 724137"/>
                <a:gd name="connsiteX16" fmla="*/ 1 w 861199"/>
                <a:gd name="connsiteY16" fmla="*/ 185473 h 724137"/>
                <a:gd name="connsiteX17" fmla="*/ 0 w 861199"/>
                <a:gd name="connsiteY17" fmla="*/ 142247 h 724137"/>
                <a:gd name="connsiteX18" fmla="*/ 33251 w 861199"/>
                <a:gd name="connsiteY18" fmla="*/ 125621 h 724137"/>
                <a:gd name="connsiteX19" fmla="*/ 36576 w 861199"/>
                <a:gd name="connsiteY19" fmla="*/ 62444 h 724137"/>
                <a:gd name="connsiteX20" fmla="*/ 63177 w 861199"/>
                <a:gd name="connsiteY20" fmla="*/ 62444 h 724137"/>
                <a:gd name="connsiteX21" fmla="*/ 129679 w 861199"/>
                <a:gd name="connsiteY21" fmla="*/ 35844 h 724137"/>
                <a:gd name="connsiteX22" fmla="*/ 179555 w 861199"/>
                <a:gd name="connsiteY22" fmla="*/ 65769 h 724137"/>
                <a:gd name="connsiteX23" fmla="*/ 179555 w 861199"/>
                <a:gd name="connsiteY23" fmla="*/ 65769 h 724137"/>
                <a:gd name="connsiteX24" fmla="*/ 259357 w 861199"/>
                <a:gd name="connsiteY24" fmla="*/ 39169 h 724137"/>
                <a:gd name="connsiteX25" fmla="*/ 279308 w 861199"/>
                <a:gd name="connsiteY25" fmla="*/ 35844 h 724137"/>
                <a:gd name="connsiteX26" fmla="*/ 282633 w 861199"/>
                <a:gd name="connsiteY26" fmla="*/ 32519 h 724137"/>
                <a:gd name="connsiteX27" fmla="*/ 305909 w 861199"/>
                <a:gd name="connsiteY27" fmla="*/ 55794 h 724137"/>
                <a:gd name="connsiteX28" fmla="*/ 295933 w 861199"/>
                <a:gd name="connsiteY28" fmla="*/ 69095 h 724137"/>
                <a:gd name="connsiteX29" fmla="*/ 350964 w 861199"/>
                <a:gd name="connsiteY29" fmla="*/ 39169 h 724137"/>
                <a:gd name="connsiteX30" fmla="*/ 380190 w 861199"/>
                <a:gd name="connsiteY30" fmla="*/ 0 h 724137"/>
                <a:gd name="connsiteX31" fmla="*/ 455538 w 861199"/>
                <a:gd name="connsiteY31" fmla="*/ 9243 h 724137"/>
                <a:gd name="connsiteX32" fmla="*/ 522040 w 861199"/>
                <a:gd name="connsiteY32" fmla="*/ 12568 h 724137"/>
                <a:gd name="connsiteX33" fmla="*/ 625117 w 861199"/>
                <a:gd name="connsiteY33" fmla="*/ 45819 h 724137"/>
                <a:gd name="connsiteX34" fmla="*/ 668344 w 861199"/>
                <a:gd name="connsiteY34" fmla="*/ 49144 h 724137"/>
                <a:gd name="connsiteX35" fmla="*/ 701594 w 861199"/>
                <a:gd name="connsiteY35" fmla="*/ 89045 h 724137"/>
                <a:gd name="connsiteX36" fmla="*/ 701594 w 861199"/>
                <a:gd name="connsiteY36" fmla="*/ 89045 h 724137"/>
                <a:gd name="connsiteX37" fmla="*/ 734845 w 861199"/>
                <a:gd name="connsiteY37" fmla="*/ 152222 h 724137"/>
                <a:gd name="connsiteX38" fmla="*/ 728195 w 861199"/>
                <a:gd name="connsiteY38" fmla="*/ 172172 h 724137"/>
                <a:gd name="connsiteX39" fmla="*/ 758121 w 861199"/>
                <a:gd name="connsiteY39" fmla="*/ 185473 h 724137"/>
                <a:gd name="connsiteX40" fmla="*/ 794697 w 861199"/>
                <a:gd name="connsiteY40" fmla="*/ 222049 h 724137"/>
                <a:gd name="connsiteX41" fmla="*/ 847898 w 861199"/>
                <a:gd name="connsiteY41" fmla="*/ 258625 h 724137"/>
                <a:gd name="connsiteX42" fmla="*/ 831273 w 861199"/>
                <a:gd name="connsiteY42" fmla="*/ 375003 h 724137"/>
                <a:gd name="connsiteX43" fmla="*/ 861199 w 861199"/>
                <a:gd name="connsiteY43" fmla="*/ 404929 h 724137"/>
                <a:gd name="connsiteX44" fmla="*/ 857874 w 861199"/>
                <a:gd name="connsiteY44" fmla="*/ 441505 h 724137"/>
                <a:gd name="connsiteX45" fmla="*/ 857874 w 861199"/>
                <a:gd name="connsiteY45" fmla="*/ 441505 h 724137"/>
                <a:gd name="connsiteX46" fmla="*/ 774746 w 861199"/>
                <a:gd name="connsiteY46" fmla="*/ 451480 h 724137"/>
                <a:gd name="connsiteX47" fmla="*/ 741496 w 861199"/>
                <a:gd name="connsiteY47" fmla="*/ 564533 h 724137"/>
                <a:gd name="connsiteX48" fmla="*/ 784722 w 861199"/>
                <a:gd name="connsiteY48" fmla="*/ 617735 h 724137"/>
                <a:gd name="connsiteX49" fmla="*/ 764771 w 861199"/>
                <a:gd name="connsiteY49" fmla="*/ 650985 h 724137"/>
                <a:gd name="connsiteX50" fmla="*/ 714895 w 861199"/>
                <a:gd name="connsiteY50" fmla="*/ 660961 h 724137"/>
                <a:gd name="connsiteX51" fmla="*/ 681644 w 861199"/>
                <a:gd name="connsiteY51" fmla="*/ 680911 h 724137"/>
                <a:gd name="connsiteX52" fmla="*/ 681644 w 861199"/>
                <a:gd name="connsiteY52" fmla="*/ 724137 h 724137"/>
                <a:gd name="connsiteX53" fmla="*/ 658368 w 861199"/>
                <a:gd name="connsiteY53" fmla="*/ 714162 h 724137"/>
                <a:gd name="connsiteX54" fmla="*/ 615142 w 861199"/>
                <a:gd name="connsiteY54" fmla="*/ 694212 h 724137"/>
                <a:gd name="connsiteX55" fmla="*/ 638418 w 861199"/>
                <a:gd name="connsiteY55" fmla="*/ 621060 h 724137"/>
                <a:gd name="connsiteX56" fmla="*/ 621792 w 861199"/>
                <a:gd name="connsiteY56" fmla="*/ 587809 h 724137"/>
                <a:gd name="connsiteX57" fmla="*/ 571884 w 861199"/>
                <a:gd name="connsiteY57" fmla="*/ 560111 h 724137"/>
                <a:gd name="connsiteX58" fmla="*/ 571916 w 861199"/>
                <a:gd name="connsiteY58" fmla="*/ 511332 h 724137"/>
                <a:gd name="connsiteX59" fmla="*/ 591866 w 861199"/>
                <a:gd name="connsiteY59" fmla="*/ 498031 h 724137"/>
                <a:gd name="connsiteX60" fmla="*/ 574294 w 861199"/>
                <a:gd name="connsiteY60" fmla="*/ 429937 h 724137"/>
                <a:gd name="connsiteX61" fmla="*/ 611483 w 861199"/>
                <a:gd name="connsiteY61" fmla="*/ 398214 h 724137"/>
                <a:gd name="connsiteX62" fmla="*/ 628442 w 861199"/>
                <a:gd name="connsiteY62" fmla="*/ 408254 h 724137"/>
                <a:gd name="connsiteX63" fmla="*/ 575241 w 861199"/>
                <a:gd name="connsiteY63" fmla="*/ 394953 h 724137"/>
                <a:gd name="connsiteX64" fmla="*/ 520210 w 861199"/>
                <a:gd name="connsiteY64" fmla="*/ 368353 h 724137"/>
                <a:gd name="connsiteX65" fmla="*/ 498764 w 861199"/>
                <a:gd name="connsiteY65" fmla="*/ 408254 h 724137"/>
                <a:gd name="connsiteX66" fmla="*/ 564201 w 861199"/>
                <a:gd name="connsiteY66" fmla="*/ 476251 h 724137"/>
                <a:gd name="connsiteX67" fmla="*/ 518714 w 861199"/>
                <a:gd name="connsiteY67" fmla="*/ 527957 h 724137"/>
                <a:gd name="connsiteX68" fmla="*/ 541743 w 861199"/>
                <a:gd name="connsiteY68" fmla="*/ 515754 h 724137"/>
                <a:gd name="connsiteX69" fmla="*/ 485464 w 861199"/>
                <a:gd name="connsiteY69" fmla="*/ 547908 h 724137"/>
                <a:gd name="connsiteX70" fmla="*/ 448888 w 861199"/>
                <a:gd name="connsiteY70" fmla="*/ 571183 h 724137"/>
                <a:gd name="connsiteX71" fmla="*/ 432262 w 861199"/>
                <a:gd name="connsiteY71" fmla="*/ 591134 h 724137"/>
                <a:gd name="connsiteX72" fmla="*/ 395686 w 861199"/>
                <a:gd name="connsiteY72" fmla="*/ 604434 h 724137"/>
                <a:gd name="connsiteX73" fmla="*/ 365760 w 861199"/>
                <a:gd name="connsiteY73" fmla="*/ 637685 h 724137"/>
                <a:gd name="connsiteX74" fmla="*/ 292608 w 861199"/>
                <a:gd name="connsiteY74" fmla="*/ 634360 h 724137"/>
                <a:gd name="connsiteX75" fmla="*/ 209481 w 861199"/>
                <a:gd name="connsiteY75"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9852 w 861199"/>
                <a:gd name="connsiteY5" fmla="*/ 368353 h 724137"/>
                <a:gd name="connsiteX6" fmla="*/ 59852 w 861199"/>
                <a:gd name="connsiteY6" fmla="*/ 331777 h 724137"/>
                <a:gd name="connsiteX7" fmla="*/ 83128 w 861199"/>
                <a:gd name="connsiteY7" fmla="*/ 355052 h 724137"/>
                <a:gd name="connsiteX8" fmla="*/ 146304 w 861199"/>
                <a:gd name="connsiteY8" fmla="*/ 361703 h 724137"/>
                <a:gd name="connsiteX9" fmla="*/ 219456 w 861199"/>
                <a:gd name="connsiteY9" fmla="*/ 331777 h 724137"/>
                <a:gd name="connsiteX10" fmla="*/ 262682 w 861199"/>
                <a:gd name="connsiteY10" fmla="*/ 285225 h 724137"/>
                <a:gd name="connsiteX11" fmla="*/ 279308 w 861199"/>
                <a:gd name="connsiteY11" fmla="*/ 258625 h 724137"/>
                <a:gd name="connsiteX12" fmla="*/ 249382 w 861199"/>
                <a:gd name="connsiteY12" fmla="*/ 245324 h 724137"/>
                <a:gd name="connsiteX13" fmla="*/ 182880 w 861199"/>
                <a:gd name="connsiteY13" fmla="*/ 271925 h 724137"/>
                <a:gd name="connsiteX14" fmla="*/ 109728 w 861199"/>
                <a:gd name="connsiteY14" fmla="*/ 271925 h 724137"/>
                <a:gd name="connsiteX15" fmla="*/ 46552 w 861199"/>
                <a:gd name="connsiteY15" fmla="*/ 232024 h 724137"/>
                <a:gd name="connsiteX16" fmla="*/ 1 w 861199"/>
                <a:gd name="connsiteY16" fmla="*/ 185473 h 724137"/>
                <a:gd name="connsiteX17" fmla="*/ 0 w 861199"/>
                <a:gd name="connsiteY17" fmla="*/ 142247 h 724137"/>
                <a:gd name="connsiteX18" fmla="*/ 33251 w 861199"/>
                <a:gd name="connsiteY18" fmla="*/ 125621 h 724137"/>
                <a:gd name="connsiteX19" fmla="*/ 36576 w 861199"/>
                <a:gd name="connsiteY19" fmla="*/ 62444 h 724137"/>
                <a:gd name="connsiteX20" fmla="*/ 63177 w 861199"/>
                <a:gd name="connsiteY20" fmla="*/ 62444 h 724137"/>
                <a:gd name="connsiteX21" fmla="*/ 129679 w 861199"/>
                <a:gd name="connsiteY21" fmla="*/ 35844 h 724137"/>
                <a:gd name="connsiteX22" fmla="*/ 179555 w 861199"/>
                <a:gd name="connsiteY22" fmla="*/ 65769 h 724137"/>
                <a:gd name="connsiteX23" fmla="*/ 179555 w 861199"/>
                <a:gd name="connsiteY23" fmla="*/ 65769 h 724137"/>
                <a:gd name="connsiteX24" fmla="*/ 259357 w 861199"/>
                <a:gd name="connsiteY24" fmla="*/ 39169 h 724137"/>
                <a:gd name="connsiteX25" fmla="*/ 279308 w 861199"/>
                <a:gd name="connsiteY25" fmla="*/ 35844 h 724137"/>
                <a:gd name="connsiteX26" fmla="*/ 282633 w 861199"/>
                <a:gd name="connsiteY26" fmla="*/ 32519 h 724137"/>
                <a:gd name="connsiteX27" fmla="*/ 305909 w 861199"/>
                <a:gd name="connsiteY27" fmla="*/ 55794 h 724137"/>
                <a:gd name="connsiteX28" fmla="*/ 295933 w 861199"/>
                <a:gd name="connsiteY28" fmla="*/ 69095 h 724137"/>
                <a:gd name="connsiteX29" fmla="*/ 350964 w 861199"/>
                <a:gd name="connsiteY29" fmla="*/ 39169 h 724137"/>
                <a:gd name="connsiteX30" fmla="*/ 380190 w 861199"/>
                <a:gd name="connsiteY30" fmla="*/ 0 h 724137"/>
                <a:gd name="connsiteX31" fmla="*/ 455538 w 861199"/>
                <a:gd name="connsiteY31" fmla="*/ 9243 h 724137"/>
                <a:gd name="connsiteX32" fmla="*/ 522040 w 861199"/>
                <a:gd name="connsiteY32" fmla="*/ 12568 h 724137"/>
                <a:gd name="connsiteX33" fmla="*/ 625117 w 861199"/>
                <a:gd name="connsiteY33" fmla="*/ 45819 h 724137"/>
                <a:gd name="connsiteX34" fmla="*/ 668344 w 861199"/>
                <a:gd name="connsiteY34" fmla="*/ 49144 h 724137"/>
                <a:gd name="connsiteX35" fmla="*/ 701594 w 861199"/>
                <a:gd name="connsiteY35" fmla="*/ 89045 h 724137"/>
                <a:gd name="connsiteX36" fmla="*/ 701594 w 861199"/>
                <a:gd name="connsiteY36" fmla="*/ 89045 h 724137"/>
                <a:gd name="connsiteX37" fmla="*/ 734845 w 861199"/>
                <a:gd name="connsiteY37" fmla="*/ 152222 h 724137"/>
                <a:gd name="connsiteX38" fmla="*/ 728195 w 861199"/>
                <a:gd name="connsiteY38" fmla="*/ 172172 h 724137"/>
                <a:gd name="connsiteX39" fmla="*/ 758121 w 861199"/>
                <a:gd name="connsiteY39" fmla="*/ 185473 h 724137"/>
                <a:gd name="connsiteX40" fmla="*/ 794697 w 861199"/>
                <a:gd name="connsiteY40" fmla="*/ 222049 h 724137"/>
                <a:gd name="connsiteX41" fmla="*/ 847898 w 861199"/>
                <a:gd name="connsiteY41" fmla="*/ 258625 h 724137"/>
                <a:gd name="connsiteX42" fmla="*/ 831273 w 861199"/>
                <a:gd name="connsiteY42" fmla="*/ 375003 h 724137"/>
                <a:gd name="connsiteX43" fmla="*/ 861199 w 861199"/>
                <a:gd name="connsiteY43" fmla="*/ 404929 h 724137"/>
                <a:gd name="connsiteX44" fmla="*/ 857874 w 861199"/>
                <a:gd name="connsiteY44" fmla="*/ 441505 h 724137"/>
                <a:gd name="connsiteX45" fmla="*/ 857874 w 861199"/>
                <a:gd name="connsiteY45" fmla="*/ 441505 h 724137"/>
                <a:gd name="connsiteX46" fmla="*/ 774746 w 861199"/>
                <a:gd name="connsiteY46" fmla="*/ 451480 h 724137"/>
                <a:gd name="connsiteX47" fmla="*/ 741496 w 861199"/>
                <a:gd name="connsiteY47" fmla="*/ 564533 h 724137"/>
                <a:gd name="connsiteX48" fmla="*/ 784722 w 861199"/>
                <a:gd name="connsiteY48" fmla="*/ 617735 h 724137"/>
                <a:gd name="connsiteX49" fmla="*/ 764771 w 861199"/>
                <a:gd name="connsiteY49" fmla="*/ 650985 h 724137"/>
                <a:gd name="connsiteX50" fmla="*/ 714895 w 861199"/>
                <a:gd name="connsiteY50" fmla="*/ 660961 h 724137"/>
                <a:gd name="connsiteX51" fmla="*/ 681644 w 861199"/>
                <a:gd name="connsiteY51" fmla="*/ 680911 h 724137"/>
                <a:gd name="connsiteX52" fmla="*/ 681644 w 861199"/>
                <a:gd name="connsiteY52" fmla="*/ 724137 h 724137"/>
                <a:gd name="connsiteX53" fmla="*/ 658368 w 861199"/>
                <a:gd name="connsiteY53" fmla="*/ 714162 h 724137"/>
                <a:gd name="connsiteX54" fmla="*/ 615142 w 861199"/>
                <a:gd name="connsiteY54" fmla="*/ 694212 h 724137"/>
                <a:gd name="connsiteX55" fmla="*/ 638418 w 861199"/>
                <a:gd name="connsiteY55" fmla="*/ 621060 h 724137"/>
                <a:gd name="connsiteX56" fmla="*/ 621792 w 861199"/>
                <a:gd name="connsiteY56" fmla="*/ 587809 h 724137"/>
                <a:gd name="connsiteX57" fmla="*/ 571884 w 861199"/>
                <a:gd name="connsiteY57" fmla="*/ 560111 h 724137"/>
                <a:gd name="connsiteX58" fmla="*/ 571916 w 861199"/>
                <a:gd name="connsiteY58" fmla="*/ 511332 h 724137"/>
                <a:gd name="connsiteX59" fmla="*/ 591866 w 861199"/>
                <a:gd name="connsiteY59" fmla="*/ 498031 h 724137"/>
                <a:gd name="connsiteX60" fmla="*/ 574294 w 861199"/>
                <a:gd name="connsiteY60" fmla="*/ 429937 h 724137"/>
                <a:gd name="connsiteX61" fmla="*/ 611483 w 861199"/>
                <a:gd name="connsiteY61" fmla="*/ 398214 h 724137"/>
                <a:gd name="connsiteX62" fmla="*/ 628442 w 861199"/>
                <a:gd name="connsiteY62" fmla="*/ 408254 h 724137"/>
                <a:gd name="connsiteX63" fmla="*/ 557486 w 861199"/>
                <a:gd name="connsiteY63" fmla="*/ 400871 h 724137"/>
                <a:gd name="connsiteX64" fmla="*/ 520210 w 861199"/>
                <a:gd name="connsiteY64" fmla="*/ 368353 h 724137"/>
                <a:gd name="connsiteX65" fmla="*/ 498764 w 861199"/>
                <a:gd name="connsiteY65" fmla="*/ 408254 h 724137"/>
                <a:gd name="connsiteX66" fmla="*/ 564201 w 861199"/>
                <a:gd name="connsiteY66" fmla="*/ 476251 h 724137"/>
                <a:gd name="connsiteX67" fmla="*/ 518714 w 861199"/>
                <a:gd name="connsiteY67" fmla="*/ 527957 h 724137"/>
                <a:gd name="connsiteX68" fmla="*/ 541743 w 861199"/>
                <a:gd name="connsiteY68" fmla="*/ 515754 h 724137"/>
                <a:gd name="connsiteX69" fmla="*/ 485464 w 861199"/>
                <a:gd name="connsiteY69" fmla="*/ 547908 h 724137"/>
                <a:gd name="connsiteX70" fmla="*/ 448888 w 861199"/>
                <a:gd name="connsiteY70" fmla="*/ 571183 h 724137"/>
                <a:gd name="connsiteX71" fmla="*/ 432262 w 861199"/>
                <a:gd name="connsiteY71" fmla="*/ 591134 h 724137"/>
                <a:gd name="connsiteX72" fmla="*/ 395686 w 861199"/>
                <a:gd name="connsiteY72" fmla="*/ 604434 h 724137"/>
                <a:gd name="connsiteX73" fmla="*/ 365760 w 861199"/>
                <a:gd name="connsiteY73" fmla="*/ 637685 h 724137"/>
                <a:gd name="connsiteX74" fmla="*/ 292608 w 861199"/>
                <a:gd name="connsiteY74" fmla="*/ 634360 h 724137"/>
                <a:gd name="connsiteX75" fmla="*/ 209481 w 861199"/>
                <a:gd name="connsiteY75"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9852 w 861199"/>
                <a:gd name="connsiteY5" fmla="*/ 368353 h 724137"/>
                <a:gd name="connsiteX6" fmla="*/ 59852 w 861199"/>
                <a:gd name="connsiteY6" fmla="*/ 331777 h 724137"/>
                <a:gd name="connsiteX7" fmla="*/ 83128 w 861199"/>
                <a:gd name="connsiteY7" fmla="*/ 355052 h 724137"/>
                <a:gd name="connsiteX8" fmla="*/ 146304 w 861199"/>
                <a:gd name="connsiteY8" fmla="*/ 361703 h 724137"/>
                <a:gd name="connsiteX9" fmla="*/ 219456 w 861199"/>
                <a:gd name="connsiteY9" fmla="*/ 331777 h 724137"/>
                <a:gd name="connsiteX10" fmla="*/ 262682 w 861199"/>
                <a:gd name="connsiteY10" fmla="*/ 285225 h 724137"/>
                <a:gd name="connsiteX11" fmla="*/ 279308 w 861199"/>
                <a:gd name="connsiteY11" fmla="*/ 258625 h 724137"/>
                <a:gd name="connsiteX12" fmla="*/ 249382 w 861199"/>
                <a:gd name="connsiteY12" fmla="*/ 245324 h 724137"/>
                <a:gd name="connsiteX13" fmla="*/ 182880 w 861199"/>
                <a:gd name="connsiteY13" fmla="*/ 271925 h 724137"/>
                <a:gd name="connsiteX14" fmla="*/ 109728 w 861199"/>
                <a:gd name="connsiteY14" fmla="*/ 271925 h 724137"/>
                <a:gd name="connsiteX15" fmla="*/ 46552 w 861199"/>
                <a:gd name="connsiteY15" fmla="*/ 232024 h 724137"/>
                <a:gd name="connsiteX16" fmla="*/ 1 w 861199"/>
                <a:gd name="connsiteY16" fmla="*/ 185473 h 724137"/>
                <a:gd name="connsiteX17" fmla="*/ 0 w 861199"/>
                <a:gd name="connsiteY17" fmla="*/ 142247 h 724137"/>
                <a:gd name="connsiteX18" fmla="*/ 33251 w 861199"/>
                <a:gd name="connsiteY18" fmla="*/ 125621 h 724137"/>
                <a:gd name="connsiteX19" fmla="*/ 36576 w 861199"/>
                <a:gd name="connsiteY19" fmla="*/ 62444 h 724137"/>
                <a:gd name="connsiteX20" fmla="*/ 63177 w 861199"/>
                <a:gd name="connsiteY20" fmla="*/ 62444 h 724137"/>
                <a:gd name="connsiteX21" fmla="*/ 129679 w 861199"/>
                <a:gd name="connsiteY21" fmla="*/ 35844 h 724137"/>
                <a:gd name="connsiteX22" fmla="*/ 179555 w 861199"/>
                <a:gd name="connsiteY22" fmla="*/ 65769 h 724137"/>
                <a:gd name="connsiteX23" fmla="*/ 179555 w 861199"/>
                <a:gd name="connsiteY23" fmla="*/ 65769 h 724137"/>
                <a:gd name="connsiteX24" fmla="*/ 259357 w 861199"/>
                <a:gd name="connsiteY24" fmla="*/ 39169 h 724137"/>
                <a:gd name="connsiteX25" fmla="*/ 279308 w 861199"/>
                <a:gd name="connsiteY25" fmla="*/ 35844 h 724137"/>
                <a:gd name="connsiteX26" fmla="*/ 282633 w 861199"/>
                <a:gd name="connsiteY26" fmla="*/ 32519 h 724137"/>
                <a:gd name="connsiteX27" fmla="*/ 305909 w 861199"/>
                <a:gd name="connsiteY27" fmla="*/ 55794 h 724137"/>
                <a:gd name="connsiteX28" fmla="*/ 295933 w 861199"/>
                <a:gd name="connsiteY28" fmla="*/ 69095 h 724137"/>
                <a:gd name="connsiteX29" fmla="*/ 350964 w 861199"/>
                <a:gd name="connsiteY29" fmla="*/ 39169 h 724137"/>
                <a:gd name="connsiteX30" fmla="*/ 380190 w 861199"/>
                <a:gd name="connsiteY30" fmla="*/ 0 h 724137"/>
                <a:gd name="connsiteX31" fmla="*/ 455538 w 861199"/>
                <a:gd name="connsiteY31" fmla="*/ 9243 h 724137"/>
                <a:gd name="connsiteX32" fmla="*/ 522040 w 861199"/>
                <a:gd name="connsiteY32" fmla="*/ 12568 h 724137"/>
                <a:gd name="connsiteX33" fmla="*/ 625117 w 861199"/>
                <a:gd name="connsiteY33" fmla="*/ 45819 h 724137"/>
                <a:gd name="connsiteX34" fmla="*/ 668344 w 861199"/>
                <a:gd name="connsiteY34" fmla="*/ 49144 h 724137"/>
                <a:gd name="connsiteX35" fmla="*/ 701594 w 861199"/>
                <a:gd name="connsiteY35" fmla="*/ 89045 h 724137"/>
                <a:gd name="connsiteX36" fmla="*/ 701594 w 861199"/>
                <a:gd name="connsiteY36" fmla="*/ 89045 h 724137"/>
                <a:gd name="connsiteX37" fmla="*/ 734845 w 861199"/>
                <a:gd name="connsiteY37" fmla="*/ 152222 h 724137"/>
                <a:gd name="connsiteX38" fmla="*/ 728195 w 861199"/>
                <a:gd name="connsiteY38" fmla="*/ 172172 h 724137"/>
                <a:gd name="connsiteX39" fmla="*/ 758121 w 861199"/>
                <a:gd name="connsiteY39" fmla="*/ 185473 h 724137"/>
                <a:gd name="connsiteX40" fmla="*/ 794697 w 861199"/>
                <a:gd name="connsiteY40" fmla="*/ 222049 h 724137"/>
                <a:gd name="connsiteX41" fmla="*/ 847898 w 861199"/>
                <a:gd name="connsiteY41" fmla="*/ 258625 h 724137"/>
                <a:gd name="connsiteX42" fmla="*/ 831273 w 861199"/>
                <a:gd name="connsiteY42" fmla="*/ 375003 h 724137"/>
                <a:gd name="connsiteX43" fmla="*/ 861199 w 861199"/>
                <a:gd name="connsiteY43" fmla="*/ 404929 h 724137"/>
                <a:gd name="connsiteX44" fmla="*/ 857874 w 861199"/>
                <a:gd name="connsiteY44" fmla="*/ 441505 h 724137"/>
                <a:gd name="connsiteX45" fmla="*/ 857874 w 861199"/>
                <a:gd name="connsiteY45" fmla="*/ 441505 h 724137"/>
                <a:gd name="connsiteX46" fmla="*/ 774746 w 861199"/>
                <a:gd name="connsiteY46" fmla="*/ 451480 h 724137"/>
                <a:gd name="connsiteX47" fmla="*/ 741496 w 861199"/>
                <a:gd name="connsiteY47" fmla="*/ 564533 h 724137"/>
                <a:gd name="connsiteX48" fmla="*/ 784722 w 861199"/>
                <a:gd name="connsiteY48" fmla="*/ 617735 h 724137"/>
                <a:gd name="connsiteX49" fmla="*/ 764771 w 861199"/>
                <a:gd name="connsiteY49" fmla="*/ 650985 h 724137"/>
                <a:gd name="connsiteX50" fmla="*/ 714895 w 861199"/>
                <a:gd name="connsiteY50" fmla="*/ 660961 h 724137"/>
                <a:gd name="connsiteX51" fmla="*/ 681644 w 861199"/>
                <a:gd name="connsiteY51" fmla="*/ 680911 h 724137"/>
                <a:gd name="connsiteX52" fmla="*/ 681644 w 861199"/>
                <a:gd name="connsiteY52" fmla="*/ 724137 h 724137"/>
                <a:gd name="connsiteX53" fmla="*/ 658368 w 861199"/>
                <a:gd name="connsiteY53" fmla="*/ 714162 h 724137"/>
                <a:gd name="connsiteX54" fmla="*/ 615142 w 861199"/>
                <a:gd name="connsiteY54" fmla="*/ 694212 h 724137"/>
                <a:gd name="connsiteX55" fmla="*/ 638418 w 861199"/>
                <a:gd name="connsiteY55" fmla="*/ 621060 h 724137"/>
                <a:gd name="connsiteX56" fmla="*/ 621792 w 861199"/>
                <a:gd name="connsiteY56" fmla="*/ 587809 h 724137"/>
                <a:gd name="connsiteX57" fmla="*/ 571884 w 861199"/>
                <a:gd name="connsiteY57" fmla="*/ 560111 h 724137"/>
                <a:gd name="connsiteX58" fmla="*/ 571916 w 861199"/>
                <a:gd name="connsiteY58" fmla="*/ 511332 h 724137"/>
                <a:gd name="connsiteX59" fmla="*/ 591866 w 861199"/>
                <a:gd name="connsiteY59" fmla="*/ 498031 h 724137"/>
                <a:gd name="connsiteX60" fmla="*/ 574294 w 861199"/>
                <a:gd name="connsiteY60" fmla="*/ 429937 h 724137"/>
                <a:gd name="connsiteX61" fmla="*/ 611483 w 861199"/>
                <a:gd name="connsiteY61" fmla="*/ 398214 h 724137"/>
                <a:gd name="connsiteX62" fmla="*/ 628442 w 861199"/>
                <a:gd name="connsiteY62" fmla="*/ 408254 h 724137"/>
                <a:gd name="connsiteX63" fmla="*/ 557486 w 861199"/>
                <a:gd name="connsiteY63" fmla="*/ 400871 h 724137"/>
                <a:gd name="connsiteX64" fmla="*/ 520210 w 861199"/>
                <a:gd name="connsiteY64" fmla="*/ 368353 h 724137"/>
                <a:gd name="connsiteX65" fmla="*/ 498764 w 861199"/>
                <a:gd name="connsiteY65" fmla="*/ 408254 h 724137"/>
                <a:gd name="connsiteX66" fmla="*/ 564201 w 861199"/>
                <a:gd name="connsiteY66" fmla="*/ 476251 h 724137"/>
                <a:gd name="connsiteX67" fmla="*/ 518714 w 861199"/>
                <a:gd name="connsiteY67" fmla="*/ 527957 h 724137"/>
                <a:gd name="connsiteX68" fmla="*/ 541743 w 861199"/>
                <a:gd name="connsiteY68" fmla="*/ 515754 h 724137"/>
                <a:gd name="connsiteX69" fmla="*/ 485464 w 861199"/>
                <a:gd name="connsiteY69" fmla="*/ 547908 h 724137"/>
                <a:gd name="connsiteX70" fmla="*/ 448888 w 861199"/>
                <a:gd name="connsiteY70" fmla="*/ 571183 h 724137"/>
                <a:gd name="connsiteX71" fmla="*/ 432262 w 861199"/>
                <a:gd name="connsiteY71" fmla="*/ 591134 h 724137"/>
                <a:gd name="connsiteX72" fmla="*/ 401605 w 861199"/>
                <a:gd name="connsiteY72" fmla="*/ 616271 h 724137"/>
                <a:gd name="connsiteX73" fmla="*/ 365760 w 861199"/>
                <a:gd name="connsiteY73" fmla="*/ 637685 h 724137"/>
                <a:gd name="connsiteX74" fmla="*/ 292608 w 861199"/>
                <a:gd name="connsiteY74" fmla="*/ 634360 h 724137"/>
                <a:gd name="connsiteX75" fmla="*/ 209481 w 861199"/>
                <a:gd name="connsiteY75"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9852 w 861199"/>
                <a:gd name="connsiteY5" fmla="*/ 368353 h 724137"/>
                <a:gd name="connsiteX6" fmla="*/ 59852 w 861199"/>
                <a:gd name="connsiteY6" fmla="*/ 331777 h 724137"/>
                <a:gd name="connsiteX7" fmla="*/ 44658 w 861199"/>
                <a:gd name="connsiteY7" fmla="*/ 340256 h 724137"/>
                <a:gd name="connsiteX8" fmla="*/ 146304 w 861199"/>
                <a:gd name="connsiteY8" fmla="*/ 361703 h 724137"/>
                <a:gd name="connsiteX9" fmla="*/ 219456 w 861199"/>
                <a:gd name="connsiteY9" fmla="*/ 331777 h 724137"/>
                <a:gd name="connsiteX10" fmla="*/ 262682 w 861199"/>
                <a:gd name="connsiteY10" fmla="*/ 285225 h 724137"/>
                <a:gd name="connsiteX11" fmla="*/ 279308 w 861199"/>
                <a:gd name="connsiteY11" fmla="*/ 258625 h 724137"/>
                <a:gd name="connsiteX12" fmla="*/ 249382 w 861199"/>
                <a:gd name="connsiteY12" fmla="*/ 245324 h 724137"/>
                <a:gd name="connsiteX13" fmla="*/ 182880 w 861199"/>
                <a:gd name="connsiteY13" fmla="*/ 271925 h 724137"/>
                <a:gd name="connsiteX14" fmla="*/ 109728 w 861199"/>
                <a:gd name="connsiteY14" fmla="*/ 271925 h 724137"/>
                <a:gd name="connsiteX15" fmla="*/ 46552 w 861199"/>
                <a:gd name="connsiteY15" fmla="*/ 232024 h 724137"/>
                <a:gd name="connsiteX16" fmla="*/ 1 w 861199"/>
                <a:gd name="connsiteY16" fmla="*/ 185473 h 724137"/>
                <a:gd name="connsiteX17" fmla="*/ 0 w 861199"/>
                <a:gd name="connsiteY17" fmla="*/ 142247 h 724137"/>
                <a:gd name="connsiteX18" fmla="*/ 33251 w 861199"/>
                <a:gd name="connsiteY18" fmla="*/ 125621 h 724137"/>
                <a:gd name="connsiteX19" fmla="*/ 36576 w 861199"/>
                <a:gd name="connsiteY19" fmla="*/ 62444 h 724137"/>
                <a:gd name="connsiteX20" fmla="*/ 63177 w 861199"/>
                <a:gd name="connsiteY20" fmla="*/ 62444 h 724137"/>
                <a:gd name="connsiteX21" fmla="*/ 129679 w 861199"/>
                <a:gd name="connsiteY21" fmla="*/ 35844 h 724137"/>
                <a:gd name="connsiteX22" fmla="*/ 179555 w 861199"/>
                <a:gd name="connsiteY22" fmla="*/ 65769 h 724137"/>
                <a:gd name="connsiteX23" fmla="*/ 179555 w 861199"/>
                <a:gd name="connsiteY23" fmla="*/ 65769 h 724137"/>
                <a:gd name="connsiteX24" fmla="*/ 259357 w 861199"/>
                <a:gd name="connsiteY24" fmla="*/ 39169 h 724137"/>
                <a:gd name="connsiteX25" fmla="*/ 279308 w 861199"/>
                <a:gd name="connsiteY25" fmla="*/ 35844 h 724137"/>
                <a:gd name="connsiteX26" fmla="*/ 282633 w 861199"/>
                <a:gd name="connsiteY26" fmla="*/ 32519 h 724137"/>
                <a:gd name="connsiteX27" fmla="*/ 305909 w 861199"/>
                <a:gd name="connsiteY27" fmla="*/ 55794 h 724137"/>
                <a:gd name="connsiteX28" fmla="*/ 295933 w 861199"/>
                <a:gd name="connsiteY28" fmla="*/ 69095 h 724137"/>
                <a:gd name="connsiteX29" fmla="*/ 350964 w 861199"/>
                <a:gd name="connsiteY29" fmla="*/ 39169 h 724137"/>
                <a:gd name="connsiteX30" fmla="*/ 380190 w 861199"/>
                <a:gd name="connsiteY30" fmla="*/ 0 h 724137"/>
                <a:gd name="connsiteX31" fmla="*/ 455538 w 861199"/>
                <a:gd name="connsiteY31" fmla="*/ 9243 h 724137"/>
                <a:gd name="connsiteX32" fmla="*/ 522040 w 861199"/>
                <a:gd name="connsiteY32" fmla="*/ 12568 h 724137"/>
                <a:gd name="connsiteX33" fmla="*/ 625117 w 861199"/>
                <a:gd name="connsiteY33" fmla="*/ 45819 h 724137"/>
                <a:gd name="connsiteX34" fmla="*/ 668344 w 861199"/>
                <a:gd name="connsiteY34" fmla="*/ 49144 h 724137"/>
                <a:gd name="connsiteX35" fmla="*/ 701594 w 861199"/>
                <a:gd name="connsiteY35" fmla="*/ 89045 h 724137"/>
                <a:gd name="connsiteX36" fmla="*/ 701594 w 861199"/>
                <a:gd name="connsiteY36" fmla="*/ 89045 h 724137"/>
                <a:gd name="connsiteX37" fmla="*/ 734845 w 861199"/>
                <a:gd name="connsiteY37" fmla="*/ 152222 h 724137"/>
                <a:gd name="connsiteX38" fmla="*/ 728195 w 861199"/>
                <a:gd name="connsiteY38" fmla="*/ 172172 h 724137"/>
                <a:gd name="connsiteX39" fmla="*/ 758121 w 861199"/>
                <a:gd name="connsiteY39" fmla="*/ 185473 h 724137"/>
                <a:gd name="connsiteX40" fmla="*/ 794697 w 861199"/>
                <a:gd name="connsiteY40" fmla="*/ 222049 h 724137"/>
                <a:gd name="connsiteX41" fmla="*/ 847898 w 861199"/>
                <a:gd name="connsiteY41" fmla="*/ 258625 h 724137"/>
                <a:gd name="connsiteX42" fmla="*/ 831273 w 861199"/>
                <a:gd name="connsiteY42" fmla="*/ 375003 h 724137"/>
                <a:gd name="connsiteX43" fmla="*/ 861199 w 861199"/>
                <a:gd name="connsiteY43" fmla="*/ 404929 h 724137"/>
                <a:gd name="connsiteX44" fmla="*/ 857874 w 861199"/>
                <a:gd name="connsiteY44" fmla="*/ 441505 h 724137"/>
                <a:gd name="connsiteX45" fmla="*/ 857874 w 861199"/>
                <a:gd name="connsiteY45" fmla="*/ 441505 h 724137"/>
                <a:gd name="connsiteX46" fmla="*/ 774746 w 861199"/>
                <a:gd name="connsiteY46" fmla="*/ 451480 h 724137"/>
                <a:gd name="connsiteX47" fmla="*/ 741496 w 861199"/>
                <a:gd name="connsiteY47" fmla="*/ 564533 h 724137"/>
                <a:gd name="connsiteX48" fmla="*/ 784722 w 861199"/>
                <a:gd name="connsiteY48" fmla="*/ 617735 h 724137"/>
                <a:gd name="connsiteX49" fmla="*/ 764771 w 861199"/>
                <a:gd name="connsiteY49" fmla="*/ 650985 h 724137"/>
                <a:gd name="connsiteX50" fmla="*/ 714895 w 861199"/>
                <a:gd name="connsiteY50" fmla="*/ 660961 h 724137"/>
                <a:gd name="connsiteX51" fmla="*/ 681644 w 861199"/>
                <a:gd name="connsiteY51" fmla="*/ 680911 h 724137"/>
                <a:gd name="connsiteX52" fmla="*/ 681644 w 861199"/>
                <a:gd name="connsiteY52" fmla="*/ 724137 h 724137"/>
                <a:gd name="connsiteX53" fmla="*/ 658368 w 861199"/>
                <a:gd name="connsiteY53" fmla="*/ 714162 h 724137"/>
                <a:gd name="connsiteX54" fmla="*/ 615142 w 861199"/>
                <a:gd name="connsiteY54" fmla="*/ 694212 h 724137"/>
                <a:gd name="connsiteX55" fmla="*/ 638418 w 861199"/>
                <a:gd name="connsiteY55" fmla="*/ 621060 h 724137"/>
                <a:gd name="connsiteX56" fmla="*/ 621792 w 861199"/>
                <a:gd name="connsiteY56" fmla="*/ 587809 h 724137"/>
                <a:gd name="connsiteX57" fmla="*/ 571884 w 861199"/>
                <a:gd name="connsiteY57" fmla="*/ 560111 h 724137"/>
                <a:gd name="connsiteX58" fmla="*/ 571916 w 861199"/>
                <a:gd name="connsiteY58" fmla="*/ 511332 h 724137"/>
                <a:gd name="connsiteX59" fmla="*/ 591866 w 861199"/>
                <a:gd name="connsiteY59" fmla="*/ 498031 h 724137"/>
                <a:gd name="connsiteX60" fmla="*/ 574294 w 861199"/>
                <a:gd name="connsiteY60" fmla="*/ 429937 h 724137"/>
                <a:gd name="connsiteX61" fmla="*/ 611483 w 861199"/>
                <a:gd name="connsiteY61" fmla="*/ 398214 h 724137"/>
                <a:gd name="connsiteX62" fmla="*/ 628442 w 861199"/>
                <a:gd name="connsiteY62" fmla="*/ 408254 h 724137"/>
                <a:gd name="connsiteX63" fmla="*/ 557486 w 861199"/>
                <a:gd name="connsiteY63" fmla="*/ 400871 h 724137"/>
                <a:gd name="connsiteX64" fmla="*/ 520210 w 861199"/>
                <a:gd name="connsiteY64" fmla="*/ 368353 h 724137"/>
                <a:gd name="connsiteX65" fmla="*/ 498764 w 861199"/>
                <a:gd name="connsiteY65" fmla="*/ 408254 h 724137"/>
                <a:gd name="connsiteX66" fmla="*/ 564201 w 861199"/>
                <a:gd name="connsiteY66" fmla="*/ 476251 h 724137"/>
                <a:gd name="connsiteX67" fmla="*/ 518714 w 861199"/>
                <a:gd name="connsiteY67" fmla="*/ 527957 h 724137"/>
                <a:gd name="connsiteX68" fmla="*/ 541743 w 861199"/>
                <a:gd name="connsiteY68" fmla="*/ 515754 h 724137"/>
                <a:gd name="connsiteX69" fmla="*/ 485464 w 861199"/>
                <a:gd name="connsiteY69" fmla="*/ 547908 h 724137"/>
                <a:gd name="connsiteX70" fmla="*/ 448888 w 861199"/>
                <a:gd name="connsiteY70" fmla="*/ 571183 h 724137"/>
                <a:gd name="connsiteX71" fmla="*/ 432262 w 861199"/>
                <a:gd name="connsiteY71" fmla="*/ 591134 h 724137"/>
                <a:gd name="connsiteX72" fmla="*/ 401605 w 861199"/>
                <a:gd name="connsiteY72" fmla="*/ 616271 h 724137"/>
                <a:gd name="connsiteX73" fmla="*/ 365760 w 861199"/>
                <a:gd name="connsiteY73" fmla="*/ 637685 h 724137"/>
                <a:gd name="connsiteX74" fmla="*/ 292608 w 861199"/>
                <a:gd name="connsiteY74" fmla="*/ 634360 h 724137"/>
                <a:gd name="connsiteX75" fmla="*/ 209481 w 861199"/>
                <a:gd name="connsiteY75"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9852 w 861199"/>
                <a:gd name="connsiteY5" fmla="*/ 368353 h 724137"/>
                <a:gd name="connsiteX6" fmla="*/ 59852 w 861199"/>
                <a:gd name="connsiteY6" fmla="*/ 331777 h 724137"/>
                <a:gd name="connsiteX7" fmla="*/ 44658 w 861199"/>
                <a:gd name="connsiteY7" fmla="*/ 340256 h 724137"/>
                <a:gd name="connsiteX8" fmla="*/ 146304 w 861199"/>
                <a:gd name="connsiteY8" fmla="*/ 361703 h 724137"/>
                <a:gd name="connsiteX9" fmla="*/ 219456 w 861199"/>
                <a:gd name="connsiteY9" fmla="*/ 331777 h 724137"/>
                <a:gd name="connsiteX10" fmla="*/ 233090 w 861199"/>
                <a:gd name="connsiteY10" fmla="*/ 288184 h 724137"/>
                <a:gd name="connsiteX11" fmla="*/ 279308 w 861199"/>
                <a:gd name="connsiteY11" fmla="*/ 258625 h 724137"/>
                <a:gd name="connsiteX12" fmla="*/ 249382 w 861199"/>
                <a:gd name="connsiteY12" fmla="*/ 245324 h 724137"/>
                <a:gd name="connsiteX13" fmla="*/ 182880 w 861199"/>
                <a:gd name="connsiteY13" fmla="*/ 271925 h 724137"/>
                <a:gd name="connsiteX14" fmla="*/ 109728 w 861199"/>
                <a:gd name="connsiteY14" fmla="*/ 271925 h 724137"/>
                <a:gd name="connsiteX15" fmla="*/ 46552 w 861199"/>
                <a:gd name="connsiteY15" fmla="*/ 232024 h 724137"/>
                <a:gd name="connsiteX16" fmla="*/ 1 w 861199"/>
                <a:gd name="connsiteY16" fmla="*/ 185473 h 724137"/>
                <a:gd name="connsiteX17" fmla="*/ 0 w 861199"/>
                <a:gd name="connsiteY17" fmla="*/ 142247 h 724137"/>
                <a:gd name="connsiteX18" fmla="*/ 33251 w 861199"/>
                <a:gd name="connsiteY18" fmla="*/ 125621 h 724137"/>
                <a:gd name="connsiteX19" fmla="*/ 36576 w 861199"/>
                <a:gd name="connsiteY19" fmla="*/ 62444 h 724137"/>
                <a:gd name="connsiteX20" fmla="*/ 63177 w 861199"/>
                <a:gd name="connsiteY20" fmla="*/ 62444 h 724137"/>
                <a:gd name="connsiteX21" fmla="*/ 129679 w 861199"/>
                <a:gd name="connsiteY21" fmla="*/ 35844 h 724137"/>
                <a:gd name="connsiteX22" fmla="*/ 179555 w 861199"/>
                <a:gd name="connsiteY22" fmla="*/ 65769 h 724137"/>
                <a:gd name="connsiteX23" fmla="*/ 179555 w 861199"/>
                <a:gd name="connsiteY23" fmla="*/ 65769 h 724137"/>
                <a:gd name="connsiteX24" fmla="*/ 259357 w 861199"/>
                <a:gd name="connsiteY24" fmla="*/ 39169 h 724137"/>
                <a:gd name="connsiteX25" fmla="*/ 279308 w 861199"/>
                <a:gd name="connsiteY25" fmla="*/ 35844 h 724137"/>
                <a:gd name="connsiteX26" fmla="*/ 282633 w 861199"/>
                <a:gd name="connsiteY26" fmla="*/ 32519 h 724137"/>
                <a:gd name="connsiteX27" fmla="*/ 305909 w 861199"/>
                <a:gd name="connsiteY27" fmla="*/ 55794 h 724137"/>
                <a:gd name="connsiteX28" fmla="*/ 295933 w 861199"/>
                <a:gd name="connsiteY28" fmla="*/ 69095 h 724137"/>
                <a:gd name="connsiteX29" fmla="*/ 350964 w 861199"/>
                <a:gd name="connsiteY29" fmla="*/ 39169 h 724137"/>
                <a:gd name="connsiteX30" fmla="*/ 380190 w 861199"/>
                <a:gd name="connsiteY30" fmla="*/ 0 h 724137"/>
                <a:gd name="connsiteX31" fmla="*/ 455538 w 861199"/>
                <a:gd name="connsiteY31" fmla="*/ 9243 h 724137"/>
                <a:gd name="connsiteX32" fmla="*/ 522040 w 861199"/>
                <a:gd name="connsiteY32" fmla="*/ 12568 h 724137"/>
                <a:gd name="connsiteX33" fmla="*/ 625117 w 861199"/>
                <a:gd name="connsiteY33" fmla="*/ 45819 h 724137"/>
                <a:gd name="connsiteX34" fmla="*/ 668344 w 861199"/>
                <a:gd name="connsiteY34" fmla="*/ 49144 h 724137"/>
                <a:gd name="connsiteX35" fmla="*/ 701594 w 861199"/>
                <a:gd name="connsiteY35" fmla="*/ 89045 h 724137"/>
                <a:gd name="connsiteX36" fmla="*/ 701594 w 861199"/>
                <a:gd name="connsiteY36" fmla="*/ 89045 h 724137"/>
                <a:gd name="connsiteX37" fmla="*/ 734845 w 861199"/>
                <a:gd name="connsiteY37" fmla="*/ 152222 h 724137"/>
                <a:gd name="connsiteX38" fmla="*/ 728195 w 861199"/>
                <a:gd name="connsiteY38" fmla="*/ 172172 h 724137"/>
                <a:gd name="connsiteX39" fmla="*/ 758121 w 861199"/>
                <a:gd name="connsiteY39" fmla="*/ 185473 h 724137"/>
                <a:gd name="connsiteX40" fmla="*/ 794697 w 861199"/>
                <a:gd name="connsiteY40" fmla="*/ 222049 h 724137"/>
                <a:gd name="connsiteX41" fmla="*/ 847898 w 861199"/>
                <a:gd name="connsiteY41" fmla="*/ 258625 h 724137"/>
                <a:gd name="connsiteX42" fmla="*/ 831273 w 861199"/>
                <a:gd name="connsiteY42" fmla="*/ 375003 h 724137"/>
                <a:gd name="connsiteX43" fmla="*/ 861199 w 861199"/>
                <a:gd name="connsiteY43" fmla="*/ 404929 h 724137"/>
                <a:gd name="connsiteX44" fmla="*/ 857874 w 861199"/>
                <a:gd name="connsiteY44" fmla="*/ 441505 h 724137"/>
                <a:gd name="connsiteX45" fmla="*/ 857874 w 861199"/>
                <a:gd name="connsiteY45" fmla="*/ 441505 h 724137"/>
                <a:gd name="connsiteX46" fmla="*/ 774746 w 861199"/>
                <a:gd name="connsiteY46" fmla="*/ 451480 h 724137"/>
                <a:gd name="connsiteX47" fmla="*/ 741496 w 861199"/>
                <a:gd name="connsiteY47" fmla="*/ 564533 h 724137"/>
                <a:gd name="connsiteX48" fmla="*/ 784722 w 861199"/>
                <a:gd name="connsiteY48" fmla="*/ 617735 h 724137"/>
                <a:gd name="connsiteX49" fmla="*/ 764771 w 861199"/>
                <a:gd name="connsiteY49" fmla="*/ 650985 h 724137"/>
                <a:gd name="connsiteX50" fmla="*/ 714895 w 861199"/>
                <a:gd name="connsiteY50" fmla="*/ 660961 h 724137"/>
                <a:gd name="connsiteX51" fmla="*/ 681644 w 861199"/>
                <a:gd name="connsiteY51" fmla="*/ 680911 h 724137"/>
                <a:gd name="connsiteX52" fmla="*/ 681644 w 861199"/>
                <a:gd name="connsiteY52" fmla="*/ 724137 h 724137"/>
                <a:gd name="connsiteX53" fmla="*/ 658368 w 861199"/>
                <a:gd name="connsiteY53" fmla="*/ 714162 h 724137"/>
                <a:gd name="connsiteX54" fmla="*/ 615142 w 861199"/>
                <a:gd name="connsiteY54" fmla="*/ 694212 h 724137"/>
                <a:gd name="connsiteX55" fmla="*/ 638418 w 861199"/>
                <a:gd name="connsiteY55" fmla="*/ 621060 h 724137"/>
                <a:gd name="connsiteX56" fmla="*/ 621792 w 861199"/>
                <a:gd name="connsiteY56" fmla="*/ 587809 h 724137"/>
                <a:gd name="connsiteX57" fmla="*/ 571884 w 861199"/>
                <a:gd name="connsiteY57" fmla="*/ 560111 h 724137"/>
                <a:gd name="connsiteX58" fmla="*/ 571916 w 861199"/>
                <a:gd name="connsiteY58" fmla="*/ 511332 h 724137"/>
                <a:gd name="connsiteX59" fmla="*/ 591866 w 861199"/>
                <a:gd name="connsiteY59" fmla="*/ 498031 h 724137"/>
                <a:gd name="connsiteX60" fmla="*/ 574294 w 861199"/>
                <a:gd name="connsiteY60" fmla="*/ 429937 h 724137"/>
                <a:gd name="connsiteX61" fmla="*/ 611483 w 861199"/>
                <a:gd name="connsiteY61" fmla="*/ 398214 h 724137"/>
                <a:gd name="connsiteX62" fmla="*/ 628442 w 861199"/>
                <a:gd name="connsiteY62" fmla="*/ 408254 h 724137"/>
                <a:gd name="connsiteX63" fmla="*/ 557486 w 861199"/>
                <a:gd name="connsiteY63" fmla="*/ 400871 h 724137"/>
                <a:gd name="connsiteX64" fmla="*/ 520210 w 861199"/>
                <a:gd name="connsiteY64" fmla="*/ 368353 h 724137"/>
                <a:gd name="connsiteX65" fmla="*/ 498764 w 861199"/>
                <a:gd name="connsiteY65" fmla="*/ 408254 h 724137"/>
                <a:gd name="connsiteX66" fmla="*/ 564201 w 861199"/>
                <a:gd name="connsiteY66" fmla="*/ 476251 h 724137"/>
                <a:gd name="connsiteX67" fmla="*/ 518714 w 861199"/>
                <a:gd name="connsiteY67" fmla="*/ 527957 h 724137"/>
                <a:gd name="connsiteX68" fmla="*/ 541743 w 861199"/>
                <a:gd name="connsiteY68" fmla="*/ 515754 h 724137"/>
                <a:gd name="connsiteX69" fmla="*/ 485464 w 861199"/>
                <a:gd name="connsiteY69" fmla="*/ 547908 h 724137"/>
                <a:gd name="connsiteX70" fmla="*/ 448888 w 861199"/>
                <a:gd name="connsiteY70" fmla="*/ 571183 h 724137"/>
                <a:gd name="connsiteX71" fmla="*/ 432262 w 861199"/>
                <a:gd name="connsiteY71" fmla="*/ 591134 h 724137"/>
                <a:gd name="connsiteX72" fmla="*/ 401605 w 861199"/>
                <a:gd name="connsiteY72" fmla="*/ 616271 h 724137"/>
                <a:gd name="connsiteX73" fmla="*/ 365760 w 861199"/>
                <a:gd name="connsiteY73" fmla="*/ 637685 h 724137"/>
                <a:gd name="connsiteX74" fmla="*/ 292608 w 861199"/>
                <a:gd name="connsiteY74" fmla="*/ 634360 h 724137"/>
                <a:gd name="connsiteX75" fmla="*/ 209481 w 861199"/>
                <a:gd name="connsiteY75"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21382 w 861199"/>
                <a:gd name="connsiteY5" fmla="*/ 397946 h 724137"/>
                <a:gd name="connsiteX6" fmla="*/ 59852 w 861199"/>
                <a:gd name="connsiteY6" fmla="*/ 331777 h 724137"/>
                <a:gd name="connsiteX7" fmla="*/ 44658 w 861199"/>
                <a:gd name="connsiteY7" fmla="*/ 340256 h 724137"/>
                <a:gd name="connsiteX8" fmla="*/ 146304 w 861199"/>
                <a:gd name="connsiteY8" fmla="*/ 361703 h 724137"/>
                <a:gd name="connsiteX9" fmla="*/ 219456 w 861199"/>
                <a:gd name="connsiteY9" fmla="*/ 331777 h 724137"/>
                <a:gd name="connsiteX10" fmla="*/ 233090 w 861199"/>
                <a:gd name="connsiteY10" fmla="*/ 288184 h 724137"/>
                <a:gd name="connsiteX11" fmla="*/ 279308 w 861199"/>
                <a:gd name="connsiteY11" fmla="*/ 258625 h 724137"/>
                <a:gd name="connsiteX12" fmla="*/ 249382 w 861199"/>
                <a:gd name="connsiteY12" fmla="*/ 245324 h 724137"/>
                <a:gd name="connsiteX13" fmla="*/ 182880 w 861199"/>
                <a:gd name="connsiteY13" fmla="*/ 271925 h 724137"/>
                <a:gd name="connsiteX14" fmla="*/ 109728 w 861199"/>
                <a:gd name="connsiteY14" fmla="*/ 271925 h 724137"/>
                <a:gd name="connsiteX15" fmla="*/ 46552 w 861199"/>
                <a:gd name="connsiteY15" fmla="*/ 232024 h 724137"/>
                <a:gd name="connsiteX16" fmla="*/ 1 w 861199"/>
                <a:gd name="connsiteY16" fmla="*/ 185473 h 724137"/>
                <a:gd name="connsiteX17" fmla="*/ 0 w 861199"/>
                <a:gd name="connsiteY17" fmla="*/ 142247 h 724137"/>
                <a:gd name="connsiteX18" fmla="*/ 33251 w 861199"/>
                <a:gd name="connsiteY18" fmla="*/ 125621 h 724137"/>
                <a:gd name="connsiteX19" fmla="*/ 36576 w 861199"/>
                <a:gd name="connsiteY19" fmla="*/ 62444 h 724137"/>
                <a:gd name="connsiteX20" fmla="*/ 63177 w 861199"/>
                <a:gd name="connsiteY20" fmla="*/ 62444 h 724137"/>
                <a:gd name="connsiteX21" fmla="*/ 129679 w 861199"/>
                <a:gd name="connsiteY21" fmla="*/ 35844 h 724137"/>
                <a:gd name="connsiteX22" fmla="*/ 179555 w 861199"/>
                <a:gd name="connsiteY22" fmla="*/ 65769 h 724137"/>
                <a:gd name="connsiteX23" fmla="*/ 179555 w 861199"/>
                <a:gd name="connsiteY23" fmla="*/ 65769 h 724137"/>
                <a:gd name="connsiteX24" fmla="*/ 259357 w 861199"/>
                <a:gd name="connsiteY24" fmla="*/ 39169 h 724137"/>
                <a:gd name="connsiteX25" fmla="*/ 279308 w 861199"/>
                <a:gd name="connsiteY25" fmla="*/ 35844 h 724137"/>
                <a:gd name="connsiteX26" fmla="*/ 282633 w 861199"/>
                <a:gd name="connsiteY26" fmla="*/ 32519 h 724137"/>
                <a:gd name="connsiteX27" fmla="*/ 305909 w 861199"/>
                <a:gd name="connsiteY27" fmla="*/ 55794 h 724137"/>
                <a:gd name="connsiteX28" fmla="*/ 295933 w 861199"/>
                <a:gd name="connsiteY28" fmla="*/ 69095 h 724137"/>
                <a:gd name="connsiteX29" fmla="*/ 350964 w 861199"/>
                <a:gd name="connsiteY29" fmla="*/ 39169 h 724137"/>
                <a:gd name="connsiteX30" fmla="*/ 380190 w 861199"/>
                <a:gd name="connsiteY30" fmla="*/ 0 h 724137"/>
                <a:gd name="connsiteX31" fmla="*/ 455538 w 861199"/>
                <a:gd name="connsiteY31" fmla="*/ 9243 h 724137"/>
                <a:gd name="connsiteX32" fmla="*/ 522040 w 861199"/>
                <a:gd name="connsiteY32" fmla="*/ 12568 h 724137"/>
                <a:gd name="connsiteX33" fmla="*/ 625117 w 861199"/>
                <a:gd name="connsiteY33" fmla="*/ 45819 h 724137"/>
                <a:gd name="connsiteX34" fmla="*/ 668344 w 861199"/>
                <a:gd name="connsiteY34" fmla="*/ 49144 h 724137"/>
                <a:gd name="connsiteX35" fmla="*/ 701594 w 861199"/>
                <a:gd name="connsiteY35" fmla="*/ 89045 h 724137"/>
                <a:gd name="connsiteX36" fmla="*/ 701594 w 861199"/>
                <a:gd name="connsiteY36" fmla="*/ 89045 h 724137"/>
                <a:gd name="connsiteX37" fmla="*/ 734845 w 861199"/>
                <a:gd name="connsiteY37" fmla="*/ 152222 h 724137"/>
                <a:gd name="connsiteX38" fmla="*/ 728195 w 861199"/>
                <a:gd name="connsiteY38" fmla="*/ 172172 h 724137"/>
                <a:gd name="connsiteX39" fmla="*/ 758121 w 861199"/>
                <a:gd name="connsiteY39" fmla="*/ 185473 h 724137"/>
                <a:gd name="connsiteX40" fmla="*/ 794697 w 861199"/>
                <a:gd name="connsiteY40" fmla="*/ 222049 h 724137"/>
                <a:gd name="connsiteX41" fmla="*/ 847898 w 861199"/>
                <a:gd name="connsiteY41" fmla="*/ 258625 h 724137"/>
                <a:gd name="connsiteX42" fmla="*/ 831273 w 861199"/>
                <a:gd name="connsiteY42" fmla="*/ 375003 h 724137"/>
                <a:gd name="connsiteX43" fmla="*/ 861199 w 861199"/>
                <a:gd name="connsiteY43" fmla="*/ 404929 h 724137"/>
                <a:gd name="connsiteX44" fmla="*/ 857874 w 861199"/>
                <a:gd name="connsiteY44" fmla="*/ 441505 h 724137"/>
                <a:gd name="connsiteX45" fmla="*/ 857874 w 861199"/>
                <a:gd name="connsiteY45" fmla="*/ 441505 h 724137"/>
                <a:gd name="connsiteX46" fmla="*/ 774746 w 861199"/>
                <a:gd name="connsiteY46" fmla="*/ 451480 h 724137"/>
                <a:gd name="connsiteX47" fmla="*/ 741496 w 861199"/>
                <a:gd name="connsiteY47" fmla="*/ 564533 h 724137"/>
                <a:gd name="connsiteX48" fmla="*/ 784722 w 861199"/>
                <a:gd name="connsiteY48" fmla="*/ 617735 h 724137"/>
                <a:gd name="connsiteX49" fmla="*/ 764771 w 861199"/>
                <a:gd name="connsiteY49" fmla="*/ 650985 h 724137"/>
                <a:gd name="connsiteX50" fmla="*/ 714895 w 861199"/>
                <a:gd name="connsiteY50" fmla="*/ 660961 h 724137"/>
                <a:gd name="connsiteX51" fmla="*/ 681644 w 861199"/>
                <a:gd name="connsiteY51" fmla="*/ 680911 h 724137"/>
                <a:gd name="connsiteX52" fmla="*/ 681644 w 861199"/>
                <a:gd name="connsiteY52" fmla="*/ 724137 h 724137"/>
                <a:gd name="connsiteX53" fmla="*/ 658368 w 861199"/>
                <a:gd name="connsiteY53" fmla="*/ 714162 h 724137"/>
                <a:gd name="connsiteX54" fmla="*/ 615142 w 861199"/>
                <a:gd name="connsiteY54" fmla="*/ 694212 h 724137"/>
                <a:gd name="connsiteX55" fmla="*/ 638418 w 861199"/>
                <a:gd name="connsiteY55" fmla="*/ 621060 h 724137"/>
                <a:gd name="connsiteX56" fmla="*/ 621792 w 861199"/>
                <a:gd name="connsiteY56" fmla="*/ 587809 h 724137"/>
                <a:gd name="connsiteX57" fmla="*/ 571884 w 861199"/>
                <a:gd name="connsiteY57" fmla="*/ 560111 h 724137"/>
                <a:gd name="connsiteX58" fmla="*/ 571916 w 861199"/>
                <a:gd name="connsiteY58" fmla="*/ 511332 h 724137"/>
                <a:gd name="connsiteX59" fmla="*/ 591866 w 861199"/>
                <a:gd name="connsiteY59" fmla="*/ 498031 h 724137"/>
                <a:gd name="connsiteX60" fmla="*/ 574294 w 861199"/>
                <a:gd name="connsiteY60" fmla="*/ 429937 h 724137"/>
                <a:gd name="connsiteX61" fmla="*/ 611483 w 861199"/>
                <a:gd name="connsiteY61" fmla="*/ 398214 h 724137"/>
                <a:gd name="connsiteX62" fmla="*/ 628442 w 861199"/>
                <a:gd name="connsiteY62" fmla="*/ 408254 h 724137"/>
                <a:gd name="connsiteX63" fmla="*/ 557486 w 861199"/>
                <a:gd name="connsiteY63" fmla="*/ 400871 h 724137"/>
                <a:gd name="connsiteX64" fmla="*/ 520210 w 861199"/>
                <a:gd name="connsiteY64" fmla="*/ 368353 h 724137"/>
                <a:gd name="connsiteX65" fmla="*/ 498764 w 861199"/>
                <a:gd name="connsiteY65" fmla="*/ 408254 h 724137"/>
                <a:gd name="connsiteX66" fmla="*/ 564201 w 861199"/>
                <a:gd name="connsiteY66" fmla="*/ 476251 h 724137"/>
                <a:gd name="connsiteX67" fmla="*/ 518714 w 861199"/>
                <a:gd name="connsiteY67" fmla="*/ 527957 h 724137"/>
                <a:gd name="connsiteX68" fmla="*/ 541743 w 861199"/>
                <a:gd name="connsiteY68" fmla="*/ 515754 h 724137"/>
                <a:gd name="connsiteX69" fmla="*/ 485464 w 861199"/>
                <a:gd name="connsiteY69" fmla="*/ 547908 h 724137"/>
                <a:gd name="connsiteX70" fmla="*/ 448888 w 861199"/>
                <a:gd name="connsiteY70" fmla="*/ 571183 h 724137"/>
                <a:gd name="connsiteX71" fmla="*/ 432262 w 861199"/>
                <a:gd name="connsiteY71" fmla="*/ 591134 h 724137"/>
                <a:gd name="connsiteX72" fmla="*/ 401605 w 861199"/>
                <a:gd name="connsiteY72" fmla="*/ 616271 h 724137"/>
                <a:gd name="connsiteX73" fmla="*/ 365760 w 861199"/>
                <a:gd name="connsiteY73" fmla="*/ 637685 h 724137"/>
                <a:gd name="connsiteX74" fmla="*/ 292608 w 861199"/>
                <a:gd name="connsiteY74" fmla="*/ 634360 h 724137"/>
                <a:gd name="connsiteX75" fmla="*/ 209481 w 861199"/>
                <a:gd name="connsiteY75"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21382 w 861199"/>
                <a:gd name="connsiteY5" fmla="*/ 397946 h 724137"/>
                <a:gd name="connsiteX6" fmla="*/ 44658 w 861199"/>
                <a:gd name="connsiteY6" fmla="*/ 340256 h 724137"/>
                <a:gd name="connsiteX7" fmla="*/ 146304 w 861199"/>
                <a:gd name="connsiteY7" fmla="*/ 361703 h 724137"/>
                <a:gd name="connsiteX8" fmla="*/ 219456 w 861199"/>
                <a:gd name="connsiteY8" fmla="*/ 331777 h 724137"/>
                <a:gd name="connsiteX9" fmla="*/ 233090 w 861199"/>
                <a:gd name="connsiteY9" fmla="*/ 288184 h 724137"/>
                <a:gd name="connsiteX10" fmla="*/ 279308 w 861199"/>
                <a:gd name="connsiteY10" fmla="*/ 258625 h 724137"/>
                <a:gd name="connsiteX11" fmla="*/ 249382 w 861199"/>
                <a:gd name="connsiteY11" fmla="*/ 245324 h 724137"/>
                <a:gd name="connsiteX12" fmla="*/ 182880 w 861199"/>
                <a:gd name="connsiteY12" fmla="*/ 271925 h 724137"/>
                <a:gd name="connsiteX13" fmla="*/ 109728 w 861199"/>
                <a:gd name="connsiteY13" fmla="*/ 271925 h 724137"/>
                <a:gd name="connsiteX14" fmla="*/ 46552 w 861199"/>
                <a:gd name="connsiteY14" fmla="*/ 232024 h 724137"/>
                <a:gd name="connsiteX15" fmla="*/ 1 w 861199"/>
                <a:gd name="connsiteY15" fmla="*/ 185473 h 724137"/>
                <a:gd name="connsiteX16" fmla="*/ 0 w 861199"/>
                <a:gd name="connsiteY16" fmla="*/ 142247 h 724137"/>
                <a:gd name="connsiteX17" fmla="*/ 33251 w 861199"/>
                <a:gd name="connsiteY17" fmla="*/ 125621 h 724137"/>
                <a:gd name="connsiteX18" fmla="*/ 36576 w 861199"/>
                <a:gd name="connsiteY18" fmla="*/ 62444 h 724137"/>
                <a:gd name="connsiteX19" fmla="*/ 63177 w 861199"/>
                <a:gd name="connsiteY19" fmla="*/ 62444 h 724137"/>
                <a:gd name="connsiteX20" fmla="*/ 129679 w 861199"/>
                <a:gd name="connsiteY20" fmla="*/ 35844 h 724137"/>
                <a:gd name="connsiteX21" fmla="*/ 179555 w 861199"/>
                <a:gd name="connsiteY21" fmla="*/ 65769 h 724137"/>
                <a:gd name="connsiteX22" fmla="*/ 179555 w 861199"/>
                <a:gd name="connsiteY22" fmla="*/ 65769 h 724137"/>
                <a:gd name="connsiteX23" fmla="*/ 259357 w 861199"/>
                <a:gd name="connsiteY23" fmla="*/ 39169 h 724137"/>
                <a:gd name="connsiteX24" fmla="*/ 279308 w 861199"/>
                <a:gd name="connsiteY24" fmla="*/ 35844 h 724137"/>
                <a:gd name="connsiteX25" fmla="*/ 282633 w 861199"/>
                <a:gd name="connsiteY25" fmla="*/ 32519 h 724137"/>
                <a:gd name="connsiteX26" fmla="*/ 305909 w 861199"/>
                <a:gd name="connsiteY26" fmla="*/ 55794 h 724137"/>
                <a:gd name="connsiteX27" fmla="*/ 295933 w 861199"/>
                <a:gd name="connsiteY27" fmla="*/ 69095 h 724137"/>
                <a:gd name="connsiteX28" fmla="*/ 350964 w 861199"/>
                <a:gd name="connsiteY28" fmla="*/ 39169 h 724137"/>
                <a:gd name="connsiteX29" fmla="*/ 380190 w 861199"/>
                <a:gd name="connsiteY29" fmla="*/ 0 h 724137"/>
                <a:gd name="connsiteX30" fmla="*/ 455538 w 861199"/>
                <a:gd name="connsiteY30" fmla="*/ 9243 h 724137"/>
                <a:gd name="connsiteX31" fmla="*/ 522040 w 861199"/>
                <a:gd name="connsiteY31" fmla="*/ 12568 h 724137"/>
                <a:gd name="connsiteX32" fmla="*/ 625117 w 861199"/>
                <a:gd name="connsiteY32" fmla="*/ 45819 h 724137"/>
                <a:gd name="connsiteX33" fmla="*/ 668344 w 861199"/>
                <a:gd name="connsiteY33" fmla="*/ 49144 h 724137"/>
                <a:gd name="connsiteX34" fmla="*/ 701594 w 861199"/>
                <a:gd name="connsiteY34" fmla="*/ 89045 h 724137"/>
                <a:gd name="connsiteX35" fmla="*/ 701594 w 861199"/>
                <a:gd name="connsiteY35" fmla="*/ 89045 h 724137"/>
                <a:gd name="connsiteX36" fmla="*/ 734845 w 861199"/>
                <a:gd name="connsiteY36" fmla="*/ 152222 h 724137"/>
                <a:gd name="connsiteX37" fmla="*/ 728195 w 861199"/>
                <a:gd name="connsiteY37" fmla="*/ 172172 h 724137"/>
                <a:gd name="connsiteX38" fmla="*/ 758121 w 861199"/>
                <a:gd name="connsiteY38" fmla="*/ 185473 h 724137"/>
                <a:gd name="connsiteX39" fmla="*/ 794697 w 861199"/>
                <a:gd name="connsiteY39" fmla="*/ 222049 h 724137"/>
                <a:gd name="connsiteX40" fmla="*/ 847898 w 861199"/>
                <a:gd name="connsiteY40" fmla="*/ 258625 h 724137"/>
                <a:gd name="connsiteX41" fmla="*/ 831273 w 861199"/>
                <a:gd name="connsiteY41" fmla="*/ 375003 h 724137"/>
                <a:gd name="connsiteX42" fmla="*/ 861199 w 861199"/>
                <a:gd name="connsiteY42" fmla="*/ 404929 h 724137"/>
                <a:gd name="connsiteX43" fmla="*/ 857874 w 861199"/>
                <a:gd name="connsiteY43" fmla="*/ 441505 h 724137"/>
                <a:gd name="connsiteX44" fmla="*/ 857874 w 861199"/>
                <a:gd name="connsiteY44" fmla="*/ 441505 h 724137"/>
                <a:gd name="connsiteX45" fmla="*/ 774746 w 861199"/>
                <a:gd name="connsiteY45" fmla="*/ 451480 h 724137"/>
                <a:gd name="connsiteX46" fmla="*/ 741496 w 861199"/>
                <a:gd name="connsiteY46" fmla="*/ 564533 h 724137"/>
                <a:gd name="connsiteX47" fmla="*/ 784722 w 861199"/>
                <a:gd name="connsiteY47" fmla="*/ 617735 h 724137"/>
                <a:gd name="connsiteX48" fmla="*/ 764771 w 861199"/>
                <a:gd name="connsiteY48" fmla="*/ 650985 h 724137"/>
                <a:gd name="connsiteX49" fmla="*/ 714895 w 861199"/>
                <a:gd name="connsiteY49" fmla="*/ 660961 h 724137"/>
                <a:gd name="connsiteX50" fmla="*/ 681644 w 861199"/>
                <a:gd name="connsiteY50" fmla="*/ 680911 h 724137"/>
                <a:gd name="connsiteX51" fmla="*/ 681644 w 861199"/>
                <a:gd name="connsiteY51" fmla="*/ 724137 h 724137"/>
                <a:gd name="connsiteX52" fmla="*/ 658368 w 861199"/>
                <a:gd name="connsiteY52" fmla="*/ 714162 h 724137"/>
                <a:gd name="connsiteX53" fmla="*/ 615142 w 861199"/>
                <a:gd name="connsiteY53" fmla="*/ 694212 h 724137"/>
                <a:gd name="connsiteX54" fmla="*/ 638418 w 861199"/>
                <a:gd name="connsiteY54" fmla="*/ 621060 h 724137"/>
                <a:gd name="connsiteX55" fmla="*/ 621792 w 861199"/>
                <a:gd name="connsiteY55" fmla="*/ 587809 h 724137"/>
                <a:gd name="connsiteX56" fmla="*/ 571884 w 861199"/>
                <a:gd name="connsiteY56" fmla="*/ 560111 h 724137"/>
                <a:gd name="connsiteX57" fmla="*/ 571916 w 861199"/>
                <a:gd name="connsiteY57" fmla="*/ 511332 h 724137"/>
                <a:gd name="connsiteX58" fmla="*/ 591866 w 861199"/>
                <a:gd name="connsiteY58" fmla="*/ 498031 h 724137"/>
                <a:gd name="connsiteX59" fmla="*/ 574294 w 861199"/>
                <a:gd name="connsiteY59" fmla="*/ 429937 h 724137"/>
                <a:gd name="connsiteX60" fmla="*/ 611483 w 861199"/>
                <a:gd name="connsiteY60" fmla="*/ 398214 h 724137"/>
                <a:gd name="connsiteX61" fmla="*/ 628442 w 861199"/>
                <a:gd name="connsiteY61" fmla="*/ 408254 h 724137"/>
                <a:gd name="connsiteX62" fmla="*/ 557486 w 861199"/>
                <a:gd name="connsiteY62" fmla="*/ 400871 h 724137"/>
                <a:gd name="connsiteX63" fmla="*/ 520210 w 861199"/>
                <a:gd name="connsiteY63" fmla="*/ 368353 h 724137"/>
                <a:gd name="connsiteX64" fmla="*/ 498764 w 861199"/>
                <a:gd name="connsiteY64" fmla="*/ 408254 h 724137"/>
                <a:gd name="connsiteX65" fmla="*/ 564201 w 861199"/>
                <a:gd name="connsiteY65" fmla="*/ 476251 h 724137"/>
                <a:gd name="connsiteX66" fmla="*/ 518714 w 861199"/>
                <a:gd name="connsiteY66" fmla="*/ 527957 h 724137"/>
                <a:gd name="connsiteX67" fmla="*/ 541743 w 861199"/>
                <a:gd name="connsiteY67" fmla="*/ 515754 h 724137"/>
                <a:gd name="connsiteX68" fmla="*/ 485464 w 861199"/>
                <a:gd name="connsiteY68" fmla="*/ 547908 h 724137"/>
                <a:gd name="connsiteX69" fmla="*/ 448888 w 861199"/>
                <a:gd name="connsiteY69" fmla="*/ 571183 h 724137"/>
                <a:gd name="connsiteX70" fmla="*/ 432262 w 861199"/>
                <a:gd name="connsiteY70" fmla="*/ 591134 h 724137"/>
                <a:gd name="connsiteX71" fmla="*/ 401605 w 861199"/>
                <a:gd name="connsiteY71" fmla="*/ 616271 h 724137"/>
                <a:gd name="connsiteX72" fmla="*/ 365760 w 861199"/>
                <a:gd name="connsiteY72" fmla="*/ 637685 h 724137"/>
                <a:gd name="connsiteX73" fmla="*/ 292608 w 861199"/>
                <a:gd name="connsiteY73" fmla="*/ 634360 h 724137"/>
                <a:gd name="connsiteX74" fmla="*/ 209481 w 861199"/>
                <a:gd name="connsiteY74"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21382 w 861199"/>
                <a:gd name="connsiteY5" fmla="*/ 397946 h 724137"/>
                <a:gd name="connsiteX6" fmla="*/ 62414 w 861199"/>
                <a:gd name="connsiteY6" fmla="*/ 316582 h 724137"/>
                <a:gd name="connsiteX7" fmla="*/ 146304 w 861199"/>
                <a:gd name="connsiteY7" fmla="*/ 361703 h 724137"/>
                <a:gd name="connsiteX8" fmla="*/ 219456 w 861199"/>
                <a:gd name="connsiteY8" fmla="*/ 331777 h 724137"/>
                <a:gd name="connsiteX9" fmla="*/ 233090 w 861199"/>
                <a:gd name="connsiteY9" fmla="*/ 288184 h 724137"/>
                <a:gd name="connsiteX10" fmla="*/ 279308 w 861199"/>
                <a:gd name="connsiteY10" fmla="*/ 258625 h 724137"/>
                <a:gd name="connsiteX11" fmla="*/ 249382 w 861199"/>
                <a:gd name="connsiteY11" fmla="*/ 245324 h 724137"/>
                <a:gd name="connsiteX12" fmla="*/ 182880 w 861199"/>
                <a:gd name="connsiteY12" fmla="*/ 271925 h 724137"/>
                <a:gd name="connsiteX13" fmla="*/ 109728 w 861199"/>
                <a:gd name="connsiteY13" fmla="*/ 271925 h 724137"/>
                <a:gd name="connsiteX14" fmla="*/ 46552 w 861199"/>
                <a:gd name="connsiteY14" fmla="*/ 232024 h 724137"/>
                <a:gd name="connsiteX15" fmla="*/ 1 w 861199"/>
                <a:gd name="connsiteY15" fmla="*/ 185473 h 724137"/>
                <a:gd name="connsiteX16" fmla="*/ 0 w 861199"/>
                <a:gd name="connsiteY16" fmla="*/ 142247 h 724137"/>
                <a:gd name="connsiteX17" fmla="*/ 33251 w 861199"/>
                <a:gd name="connsiteY17" fmla="*/ 125621 h 724137"/>
                <a:gd name="connsiteX18" fmla="*/ 36576 w 861199"/>
                <a:gd name="connsiteY18" fmla="*/ 62444 h 724137"/>
                <a:gd name="connsiteX19" fmla="*/ 63177 w 861199"/>
                <a:gd name="connsiteY19" fmla="*/ 62444 h 724137"/>
                <a:gd name="connsiteX20" fmla="*/ 129679 w 861199"/>
                <a:gd name="connsiteY20" fmla="*/ 35844 h 724137"/>
                <a:gd name="connsiteX21" fmla="*/ 179555 w 861199"/>
                <a:gd name="connsiteY21" fmla="*/ 65769 h 724137"/>
                <a:gd name="connsiteX22" fmla="*/ 179555 w 861199"/>
                <a:gd name="connsiteY22" fmla="*/ 65769 h 724137"/>
                <a:gd name="connsiteX23" fmla="*/ 259357 w 861199"/>
                <a:gd name="connsiteY23" fmla="*/ 39169 h 724137"/>
                <a:gd name="connsiteX24" fmla="*/ 279308 w 861199"/>
                <a:gd name="connsiteY24" fmla="*/ 35844 h 724137"/>
                <a:gd name="connsiteX25" fmla="*/ 282633 w 861199"/>
                <a:gd name="connsiteY25" fmla="*/ 32519 h 724137"/>
                <a:gd name="connsiteX26" fmla="*/ 305909 w 861199"/>
                <a:gd name="connsiteY26" fmla="*/ 55794 h 724137"/>
                <a:gd name="connsiteX27" fmla="*/ 295933 w 861199"/>
                <a:gd name="connsiteY27" fmla="*/ 69095 h 724137"/>
                <a:gd name="connsiteX28" fmla="*/ 350964 w 861199"/>
                <a:gd name="connsiteY28" fmla="*/ 39169 h 724137"/>
                <a:gd name="connsiteX29" fmla="*/ 380190 w 861199"/>
                <a:gd name="connsiteY29" fmla="*/ 0 h 724137"/>
                <a:gd name="connsiteX30" fmla="*/ 455538 w 861199"/>
                <a:gd name="connsiteY30" fmla="*/ 9243 h 724137"/>
                <a:gd name="connsiteX31" fmla="*/ 522040 w 861199"/>
                <a:gd name="connsiteY31" fmla="*/ 12568 h 724137"/>
                <a:gd name="connsiteX32" fmla="*/ 625117 w 861199"/>
                <a:gd name="connsiteY32" fmla="*/ 45819 h 724137"/>
                <a:gd name="connsiteX33" fmla="*/ 668344 w 861199"/>
                <a:gd name="connsiteY33" fmla="*/ 49144 h 724137"/>
                <a:gd name="connsiteX34" fmla="*/ 701594 w 861199"/>
                <a:gd name="connsiteY34" fmla="*/ 89045 h 724137"/>
                <a:gd name="connsiteX35" fmla="*/ 701594 w 861199"/>
                <a:gd name="connsiteY35" fmla="*/ 89045 h 724137"/>
                <a:gd name="connsiteX36" fmla="*/ 734845 w 861199"/>
                <a:gd name="connsiteY36" fmla="*/ 152222 h 724137"/>
                <a:gd name="connsiteX37" fmla="*/ 728195 w 861199"/>
                <a:gd name="connsiteY37" fmla="*/ 172172 h 724137"/>
                <a:gd name="connsiteX38" fmla="*/ 758121 w 861199"/>
                <a:gd name="connsiteY38" fmla="*/ 185473 h 724137"/>
                <a:gd name="connsiteX39" fmla="*/ 794697 w 861199"/>
                <a:gd name="connsiteY39" fmla="*/ 222049 h 724137"/>
                <a:gd name="connsiteX40" fmla="*/ 847898 w 861199"/>
                <a:gd name="connsiteY40" fmla="*/ 258625 h 724137"/>
                <a:gd name="connsiteX41" fmla="*/ 831273 w 861199"/>
                <a:gd name="connsiteY41" fmla="*/ 375003 h 724137"/>
                <a:gd name="connsiteX42" fmla="*/ 861199 w 861199"/>
                <a:gd name="connsiteY42" fmla="*/ 404929 h 724137"/>
                <a:gd name="connsiteX43" fmla="*/ 857874 w 861199"/>
                <a:gd name="connsiteY43" fmla="*/ 441505 h 724137"/>
                <a:gd name="connsiteX44" fmla="*/ 857874 w 861199"/>
                <a:gd name="connsiteY44" fmla="*/ 441505 h 724137"/>
                <a:gd name="connsiteX45" fmla="*/ 774746 w 861199"/>
                <a:gd name="connsiteY45" fmla="*/ 451480 h 724137"/>
                <a:gd name="connsiteX46" fmla="*/ 741496 w 861199"/>
                <a:gd name="connsiteY46" fmla="*/ 564533 h 724137"/>
                <a:gd name="connsiteX47" fmla="*/ 784722 w 861199"/>
                <a:gd name="connsiteY47" fmla="*/ 617735 h 724137"/>
                <a:gd name="connsiteX48" fmla="*/ 764771 w 861199"/>
                <a:gd name="connsiteY48" fmla="*/ 650985 h 724137"/>
                <a:gd name="connsiteX49" fmla="*/ 714895 w 861199"/>
                <a:gd name="connsiteY49" fmla="*/ 660961 h 724137"/>
                <a:gd name="connsiteX50" fmla="*/ 681644 w 861199"/>
                <a:gd name="connsiteY50" fmla="*/ 680911 h 724137"/>
                <a:gd name="connsiteX51" fmla="*/ 681644 w 861199"/>
                <a:gd name="connsiteY51" fmla="*/ 724137 h 724137"/>
                <a:gd name="connsiteX52" fmla="*/ 658368 w 861199"/>
                <a:gd name="connsiteY52" fmla="*/ 714162 h 724137"/>
                <a:gd name="connsiteX53" fmla="*/ 615142 w 861199"/>
                <a:gd name="connsiteY53" fmla="*/ 694212 h 724137"/>
                <a:gd name="connsiteX54" fmla="*/ 638418 w 861199"/>
                <a:gd name="connsiteY54" fmla="*/ 621060 h 724137"/>
                <a:gd name="connsiteX55" fmla="*/ 621792 w 861199"/>
                <a:gd name="connsiteY55" fmla="*/ 587809 h 724137"/>
                <a:gd name="connsiteX56" fmla="*/ 571884 w 861199"/>
                <a:gd name="connsiteY56" fmla="*/ 560111 h 724137"/>
                <a:gd name="connsiteX57" fmla="*/ 571916 w 861199"/>
                <a:gd name="connsiteY57" fmla="*/ 511332 h 724137"/>
                <a:gd name="connsiteX58" fmla="*/ 591866 w 861199"/>
                <a:gd name="connsiteY58" fmla="*/ 498031 h 724137"/>
                <a:gd name="connsiteX59" fmla="*/ 574294 w 861199"/>
                <a:gd name="connsiteY59" fmla="*/ 429937 h 724137"/>
                <a:gd name="connsiteX60" fmla="*/ 611483 w 861199"/>
                <a:gd name="connsiteY60" fmla="*/ 398214 h 724137"/>
                <a:gd name="connsiteX61" fmla="*/ 628442 w 861199"/>
                <a:gd name="connsiteY61" fmla="*/ 408254 h 724137"/>
                <a:gd name="connsiteX62" fmla="*/ 557486 w 861199"/>
                <a:gd name="connsiteY62" fmla="*/ 400871 h 724137"/>
                <a:gd name="connsiteX63" fmla="*/ 520210 w 861199"/>
                <a:gd name="connsiteY63" fmla="*/ 368353 h 724137"/>
                <a:gd name="connsiteX64" fmla="*/ 498764 w 861199"/>
                <a:gd name="connsiteY64" fmla="*/ 408254 h 724137"/>
                <a:gd name="connsiteX65" fmla="*/ 564201 w 861199"/>
                <a:gd name="connsiteY65" fmla="*/ 476251 h 724137"/>
                <a:gd name="connsiteX66" fmla="*/ 518714 w 861199"/>
                <a:gd name="connsiteY66" fmla="*/ 527957 h 724137"/>
                <a:gd name="connsiteX67" fmla="*/ 541743 w 861199"/>
                <a:gd name="connsiteY67" fmla="*/ 515754 h 724137"/>
                <a:gd name="connsiteX68" fmla="*/ 485464 w 861199"/>
                <a:gd name="connsiteY68" fmla="*/ 547908 h 724137"/>
                <a:gd name="connsiteX69" fmla="*/ 448888 w 861199"/>
                <a:gd name="connsiteY69" fmla="*/ 571183 h 724137"/>
                <a:gd name="connsiteX70" fmla="*/ 432262 w 861199"/>
                <a:gd name="connsiteY70" fmla="*/ 591134 h 724137"/>
                <a:gd name="connsiteX71" fmla="*/ 401605 w 861199"/>
                <a:gd name="connsiteY71" fmla="*/ 616271 h 724137"/>
                <a:gd name="connsiteX72" fmla="*/ 365760 w 861199"/>
                <a:gd name="connsiteY72" fmla="*/ 637685 h 724137"/>
                <a:gd name="connsiteX73" fmla="*/ 292608 w 861199"/>
                <a:gd name="connsiteY73" fmla="*/ 634360 h 724137"/>
                <a:gd name="connsiteX74" fmla="*/ 209481 w 861199"/>
                <a:gd name="connsiteY74"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0974 w 861199"/>
                <a:gd name="connsiteY5" fmla="*/ 365395 h 724137"/>
                <a:gd name="connsiteX6" fmla="*/ 62414 w 861199"/>
                <a:gd name="connsiteY6" fmla="*/ 316582 h 724137"/>
                <a:gd name="connsiteX7" fmla="*/ 146304 w 861199"/>
                <a:gd name="connsiteY7" fmla="*/ 361703 h 724137"/>
                <a:gd name="connsiteX8" fmla="*/ 219456 w 861199"/>
                <a:gd name="connsiteY8" fmla="*/ 331777 h 724137"/>
                <a:gd name="connsiteX9" fmla="*/ 233090 w 861199"/>
                <a:gd name="connsiteY9" fmla="*/ 288184 h 724137"/>
                <a:gd name="connsiteX10" fmla="*/ 279308 w 861199"/>
                <a:gd name="connsiteY10" fmla="*/ 258625 h 724137"/>
                <a:gd name="connsiteX11" fmla="*/ 249382 w 861199"/>
                <a:gd name="connsiteY11" fmla="*/ 245324 h 724137"/>
                <a:gd name="connsiteX12" fmla="*/ 182880 w 861199"/>
                <a:gd name="connsiteY12" fmla="*/ 271925 h 724137"/>
                <a:gd name="connsiteX13" fmla="*/ 109728 w 861199"/>
                <a:gd name="connsiteY13" fmla="*/ 271925 h 724137"/>
                <a:gd name="connsiteX14" fmla="*/ 46552 w 861199"/>
                <a:gd name="connsiteY14" fmla="*/ 232024 h 724137"/>
                <a:gd name="connsiteX15" fmla="*/ 1 w 861199"/>
                <a:gd name="connsiteY15" fmla="*/ 185473 h 724137"/>
                <a:gd name="connsiteX16" fmla="*/ 0 w 861199"/>
                <a:gd name="connsiteY16" fmla="*/ 142247 h 724137"/>
                <a:gd name="connsiteX17" fmla="*/ 33251 w 861199"/>
                <a:gd name="connsiteY17" fmla="*/ 125621 h 724137"/>
                <a:gd name="connsiteX18" fmla="*/ 36576 w 861199"/>
                <a:gd name="connsiteY18" fmla="*/ 62444 h 724137"/>
                <a:gd name="connsiteX19" fmla="*/ 63177 w 861199"/>
                <a:gd name="connsiteY19" fmla="*/ 62444 h 724137"/>
                <a:gd name="connsiteX20" fmla="*/ 129679 w 861199"/>
                <a:gd name="connsiteY20" fmla="*/ 35844 h 724137"/>
                <a:gd name="connsiteX21" fmla="*/ 179555 w 861199"/>
                <a:gd name="connsiteY21" fmla="*/ 65769 h 724137"/>
                <a:gd name="connsiteX22" fmla="*/ 179555 w 861199"/>
                <a:gd name="connsiteY22" fmla="*/ 65769 h 724137"/>
                <a:gd name="connsiteX23" fmla="*/ 259357 w 861199"/>
                <a:gd name="connsiteY23" fmla="*/ 39169 h 724137"/>
                <a:gd name="connsiteX24" fmla="*/ 279308 w 861199"/>
                <a:gd name="connsiteY24" fmla="*/ 35844 h 724137"/>
                <a:gd name="connsiteX25" fmla="*/ 282633 w 861199"/>
                <a:gd name="connsiteY25" fmla="*/ 32519 h 724137"/>
                <a:gd name="connsiteX26" fmla="*/ 305909 w 861199"/>
                <a:gd name="connsiteY26" fmla="*/ 55794 h 724137"/>
                <a:gd name="connsiteX27" fmla="*/ 295933 w 861199"/>
                <a:gd name="connsiteY27" fmla="*/ 69095 h 724137"/>
                <a:gd name="connsiteX28" fmla="*/ 350964 w 861199"/>
                <a:gd name="connsiteY28" fmla="*/ 39169 h 724137"/>
                <a:gd name="connsiteX29" fmla="*/ 380190 w 861199"/>
                <a:gd name="connsiteY29" fmla="*/ 0 h 724137"/>
                <a:gd name="connsiteX30" fmla="*/ 455538 w 861199"/>
                <a:gd name="connsiteY30" fmla="*/ 9243 h 724137"/>
                <a:gd name="connsiteX31" fmla="*/ 522040 w 861199"/>
                <a:gd name="connsiteY31" fmla="*/ 12568 h 724137"/>
                <a:gd name="connsiteX32" fmla="*/ 625117 w 861199"/>
                <a:gd name="connsiteY32" fmla="*/ 45819 h 724137"/>
                <a:gd name="connsiteX33" fmla="*/ 668344 w 861199"/>
                <a:gd name="connsiteY33" fmla="*/ 49144 h 724137"/>
                <a:gd name="connsiteX34" fmla="*/ 701594 w 861199"/>
                <a:gd name="connsiteY34" fmla="*/ 89045 h 724137"/>
                <a:gd name="connsiteX35" fmla="*/ 701594 w 861199"/>
                <a:gd name="connsiteY35" fmla="*/ 89045 h 724137"/>
                <a:gd name="connsiteX36" fmla="*/ 734845 w 861199"/>
                <a:gd name="connsiteY36" fmla="*/ 152222 h 724137"/>
                <a:gd name="connsiteX37" fmla="*/ 728195 w 861199"/>
                <a:gd name="connsiteY37" fmla="*/ 172172 h 724137"/>
                <a:gd name="connsiteX38" fmla="*/ 758121 w 861199"/>
                <a:gd name="connsiteY38" fmla="*/ 185473 h 724137"/>
                <a:gd name="connsiteX39" fmla="*/ 794697 w 861199"/>
                <a:gd name="connsiteY39" fmla="*/ 222049 h 724137"/>
                <a:gd name="connsiteX40" fmla="*/ 847898 w 861199"/>
                <a:gd name="connsiteY40" fmla="*/ 258625 h 724137"/>
                <a:gd name="connsiteX41" fmla="*/ 831273 w 861199"/>
                <a:gd name="connsiteY41" fmla="*/ 375003 h 724137"/>
                <a:gd name="connsiteX42" fmla="*/ 861199 w 861199"/>
                <a:gd name="connsiteY42" fmla="*/ 404929 h 724137"/>
                <a:gd name="connsiteX43" fmla="*/ 857874 w 861199"/>
                <a:gd name="connsiteY43" fmla="*/ 441505 h 724137"/>
                <a:gd name="connsiteX44" fmla="*/ 857874 w 861199"/>
                <a:gd name="connsiteY44" fmla="*/ 441505 h 724137"/>
                <a:gd name="connsiteX45" fmla="*/ 774746 w 861199"/>
                <a:gd name="connsiteY45" fmla="*/ 451480 h 724137"/>
                <a:gd name="connsiteX46" fmla="*/ 741496 w 861199"/>
                <a:gd name="connsiteY46" fmla="*/ 564533 h 724137"/>
                <a:gd name="connsiteX47" fmla="*/ 784722 w 861199"/>
                <a:gd name="connsiteY47" fmla="*/ 617735 h 724137"/>
                <a:gd name="connsiteX48" fmla="*/ 764771 w 861199"/>
                <a:gd name="connsiteY48" fmla="*/ 650985 h 724137"/>
                <a:gd name="connsiteX49" fmla="*/ 714895 w 861199"/>
                <a:gd name="connsiteY49" fmla="*/ 660961 h 724137"/>
                <a:gd name="connsiteX50" fmla="*/ 681644 w 861199"/>
                <a:gd name="connsiteY50" fmla="*/ 680911 h 724137"/>
                <a:gd name="connsiteX51" fmla="*/ 681644 w 861199"/>
                <a:gd name="connsiteY51" fmla="*/ 724137 h 724137"/>
                <a:gd name="connsiteX52" fmla="*/ 658368 w 861199"/>
                <a:gd name="connsiteY52" fmla="*/ 714162 h 724137"/>
                <a:gd name="connsiteX53" fmla="*/ 615142 w 861199"/>
                <a:gd name="connsiteY53" fmla="*/ 694212 h 724137"/>
                <a:gd name="connsiteX54" fmla="*/ 638418 w 861199"/>
                <a:gd name="connsiteY54" fmla="*/ 621060 h 724137"/>
                <a:gd name="connsiteX55" fmla="*/ 621792 w 861199"/>
                <a:gd name="connsiteY55" fmla="*/ 587809 h 724137"/>
                <a:gd name="connsiteX56" fmla="*/ 571884 w 861199"/>
                <a:gd name="connsiteY56" fmla="*/ 560111 h 724137"/>
                <a:gd name="connsiteX57" fmla="*/ 571916 w 861199"/>
                <a:gd name="connsiteY57" fmla="*/ 511332 h 724137"/>
                <a:gd name="connsiteX58" fmla="*/ 591866 w 861199"/>
                <a:gd name="connsiteY58" fmla="*/ 498031 h 724137"/>
                <a:gd name="connsiteX59" fmla="*/ 574294 w 861199"/>
                <a:gd name="connsiteY59" fmla="*/ 429937 h 724137"/>
                <a:gd name="connsiteX60" fmla="*/ 611483 w 861199"/>
                <a:gd name="connsiteY60" fmla="*/ 398214 h 724137"/>
                <a:gd name="connsiteX61" fmla="*/ 628442 w 861199"/>
                <a:gd name="connsiteY61" fmla="*/ 408254 h 724137"/>
                <a:gd name="connsiteX62" fmla="*/ 557486 w 861199"/>
                <a:gd name="connsiteY62" fmla="*/ 400871 h 724137"/>
                <a:gd name="connsiteX63" fmla="*/ 520210 w 861199"/>
                <a:gd name="connsiteY63" fmla="*/ 368353 h 724137"/>
                <a:gd name="connsiteX64" fmla="*/ 498764 w 861199"/>
                <a:gd name="connsiteY64" fmla="*/ 408254 h 724137"/>
                <a:gd name="connsiteX65" fmla="*/ 564201 w 861199"/>
                <a:gd name="connsiteY65" fmla="*/ 476251 h 724137"/>
                <a:gd name="connsiteX66" fmla="*/ 518714 w 861199"/>
                <a:gd name="connsiteY66" fmla="*/ 527957 h 724137"/>
                <a:gd name="connsiteX67" fmla="*/ 541743 w 861199"/>
                <a:gd name="connsiteY67" fmla="*/ 515754 h 724137"/>
                <a:gd name="connsiteX68" fmla="*/ 485464 w 861199"/>
                <a:gd name="connsiteY68" fmla="*/ 547908 h 724137"/>
                <a:gd name="connsiteX69" fmla="*/ 448888 w 861199"/>
                <a:gd name="connsiteY69" fmla="*/ 571183 h 724137"/>
                <a:gd name="connsiteX70" fmla="*/ 432262 w 861199"/>
                <a:gd name="connsiteY70" fmla="*/ 591134 h 724137"/>
                <a:gd name="connsiteX71" fmla="*/ 401605 w 861199"/>
                <a:gd name="connsiteY71" fmla="*/ 616271 h 724137"/>
                <a:gd name="connsiteX72" fmla="*/ 365760 w 861199"/>
                <a:gd name="connsiteY72" fmla="*/ 637685 h 724137"/>
                <a:gd name="connsiteX73" fmla="*/ 292608 w 861199"/>
                <a:gd name="connsiteY73" fmla="*/ 634360 h 724137"/>
                <a:gd name="connsiteX74" fmla="*/ 209481 w 861199"/>
                <a:gd name="connsiteY74"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0974 w 861199"/>
                <a:gd name="connsiteY5" fmla="*/ 365395 h 724137"/>
                <a:gd name="connsiteX6" fmla="*/ 62414 w 861199"/>
                <a:gd name="connsiteY6" fmla="*/ 316582 h 724137"/>
                <a:gd name="connsiteX7" fmla="*/ 146304 w 861199"/>
                <a:gd name="connsiteY7" fmla="*/ 361703 h 724137"/>
                <a:gd name="connsiteX8" fmla="*/ 219456 w 861199"/>
                <a:gd name="connsiteY8" fmla="*/ 331777 h 724137"/>
                <a:gd name="connsiteX9" fmla="*/ 233090 w 861199"/>
                <a:gd name="connsiteY9" fmla="*/ 288184 h 724137"/>
                <a:gd name="connsiteX10" fmla="*/ 279308 w 861199"/>
                <a:gd name="connsiteY10" fmla="*/ 258625 h 724137"/>
                <a:gd name="connsiteX11" fmla="*/ 249382 w 861199"/>
                <a:gd name="connsiteY11" fmla="*/ 245324 h 724137"/>
                <a:gd name="connsiteX12" fmla="*/ 182880 w 861199"/>
                <a:gd name="connsiteY12" fmla="*/ 271925 h 724137"/>
                <a:gd name="connsiteX13" fmla="*/ 109728 w 861199"/>
                <a:gd name="connsiteY13" fmla="*/ 271925 h 724137"/>
                <a:gd name="connsiteX14" fmla="*/ 46552 w 861199"/>
                <a:gd name="connsiteY14" fmla="*/ 232024 h 724137"/>
                <a:gd name="connsiteX15" fmla="*/ 1 w 861199"/>
                <a:gd name="connsiteY15" fmla="*/ 185473 h 724137"/>
                <a:gd name="connsiteX16" fmla="*/ 0 w 861199"/>
                <a:gd name="connsiteY16" fmla="*/ 142247 h 724137"/>
                <a:gd name="connsiteX17" fmla="*/ 33251 w 861199"/>
                <a:gd name="connsiteY17" fmla="*/ 125621 h 724137"/>
                <a:gd name="connsiteX18" fmla="*/ 36576 w 861199"/>
                <a:gd name="connsiteY18" fmla="*/ 62444 h 724137"/>
                <a:gd name="connsiteX19" fmla="*/ 63177 w 861199"/>
                <a:gd name="connsiteY19" fmla="*/ 62444 h 724137"/>
                <a:gd name="connsiteX20" fmla="*/ 129679 w 861199"/>
                <a:gd name="connsiteY20" fmla="*/ 35844 h 724137"/>
                <a:gd name="connsiteX21" fmla="*/ 179555 w 861199"/>
                <a:gd name="connsiteY21" fmla="*/ 65769 h 724137"/>
                <a:gd name="connsiteX22" fmla="*/ 179555 w 861199"/>
                <a:gd name="connsiteY22" fmla="*/ 65769 h 724137"/>
                <a:gd name="connsiteX23" fmla="*/ 259357 w 861199"/>
                <a:gd name="connsiteY23" fmla="*/ 39169 h 724137"/>
                <a:gd name="connsiteX24" fmla="*/ 279308 w 861199"/>
                <a:gd name="connsiteY24" fmla="*/ 35844 h 724137"/>
                <a:gd name="connsiteX25" fmla="*/ 282633 w 861199"/>
                <a:gd name="connsiteY25" fmla="*/ 32519 h 724137"/>
                <a:gd name="connsiteX26" fmla="*/ 305909 w 861199"/>
                <a:gd name="connsiteY26" fmla="*/ 55794 h 724137"/>
                <a:gd name="connsiteX27" fmla="*/ 295933 w 861199"/>
                <a:gd name="connsiteY27" fmla="*/ 69095 h 724137"/>
                <a:gd name="connsiteX28" fmla="*/ 350964 w 861199"/>
                <a:gd name="connsiteY28" fmla="*/ 39169 h 724137"/>
                <a:gd name="connsiteX29" fmla="*/ 380190 w 861199"/>
                <a:gd name="connsiteY29" fmla="*/ 0 h 724137"/>
                <a:gd name="connsiteX30" fmla="*/ 455538 w 861199"/>
                <a:gd name="connsiteY30" fmla="*/ 9243 h 724137"/>
                <a:gd name="connsiteX31" fmla="*/ 522040 w 861199"/>
                <a:gd name="connsiteY31" fmla="*/ 12568 h 724137"/>
                <a:gd name="connsiteX32" fmla="*/ 625117 w 861199"/>
                <a:gd name="connsiteY32" fmla="*/ 45819 h 724137"/>
                <a:gd name="connsiteX33" fmla="*/ 668344 w 861199"/>
                <a:gd name="connsiteY33" fmla="*/ 49144 h 724137"/>
                <a:gd name="connsiteX34" fmla="*/ 701594 w 861199"/>
                <a:gd name="connsiteY34" fmla="*/ 89045 h 724137"/>
                <a:gd name="connsiteX35" fmla="*/ 701594 w 861199"/>
                <a:gd name="connsiteY35" fmla="*/ 89045 h 724137"/>
                <a:gd name="connsiteX36" fmla="*/ 734845 w 861199"/>
                <a:gd name="connsiteY36" fmla="*/ 152222 h 724137"/>
                <a:gd name="connsiteX37" fmla="*/ 728195 w 861199"/>
                <a:gd name="connsiteY37" fmla="*/ 172172 h 724137"/>
                <a:gd name="connsiteX38" fmla="*/ 758121 w 861199"/>
                <a:gd name="connsiteY38" fmla="*/ 185473 h 724137"/>
                <a:gd name="connsiteX39" fmla="*/ 794697 w 861199"/>
                <a:gd name="connsiteY39" fmla="*/ 222049 h 724137"/>
                <a:gd name="connsiteX40" fmla="*/ 847898 w 861199"/>
                <a:gd name="connsiteY40" fmla="*/ 258625 h 724137"/>
                <a:gd name="connsiteX41" fmla="*/ 831273 w 861199"/>
                <a:gd name="connsiteY41" fmla="*/ 375003 h 724137"/>
                <a:gd name="connsiteX42" fmla="*/ 861199 w 861199"/>
                <a:gd name="connsiteY42" fmla="*/ 404929 h 724137"/>
                <a:gd name="connsiteX43" fmla="*/ 857874 w 861199"/>
                <a:gd name="connsiteY43" fmla="*/ 441505 h 724137"/>
                <a:gd name="connsiteX44" fmla="*/ 857874 w 861199"/>
                <a:gd name="connsiteY44" fmla="*/ 441505 h 724137"/>
                <a:gd name="connsiteX45" fmla="*/ 774746 w 861199"/>
                <a:gd name="connsiteY45" fmla="*/ 451480 h 724137"/>
                <a:gd name="connsiteX46" fmla="*/ 753333 w 861199"/>
                <a:gd name="connsiteY46" fmla="*/ 564533 h 724137"/>
                <a:gd name="connsiteX47" fmla="*/ 784722 w 861199"/>
                <a:gd name="connsiteY47" fmla="*/ 617735 h 724137"/>
                <a:gd name="connsiteX48" fmla="*/ 764771 w 861199"/>
                <a:gd name="connsiteY48" fmla="*/ 650985 h 724137"/>
                <a:gd name="connsiteX49" fmla="*/ 714895 w 861199"/>
                <a:gd name="connsiteY49" fmla="*/ 660961 h 724137"/>
                <a:gd name="connsiteX50" fmla="*/ 681644 w 861199"/>
                <a:gd name="connsiteY50" fmla="*/ 680911 h 724137"/>
                <a:gd name="connsiteX51" fmla="*/ 681644 w 861199"/>
                <a:gd name="connsiteY51" fmla="*/ 724137 h 724137"/>
                <a:gd name="connsiteX52" fmla="*/ 658368 w 861199"/>
                <a:gd name="connsiteY52" fmla="*/ 714162 h 724137"/>
                <a:gd name="connsiteX53" fmla="*/ 615142 w 861199"/>
                <a:gd name="connsiteY53" fmla="*/ 694212 h 724137"/>
                <a:gd name="connsiteX54" fmla="*/ 638418 w 861199"/>
                <a:gd name="connsiteY54" fmla="*/ 621060 h 724137"/>
                <a:gd name="connsiteX55" fmla="*/ 621792 w 861199"/>
                <a:gd name="connsiteY55" fmla="*/ 587809 h 724137"/>
                <a:gd name="connsiteX56" fmla="*/ 571884 w 861199"/>
                <a:gd name="connsiteY56" fmla="*/ 560111 h 724137"/>
                <a:gd name="connsiteX57" fmla="*/ 571916 w 861199"/>
                <a:gd name="connsiteY57" fmla="*/ 511332 h 724137"/>
                <a:gd name="connsiteX58" fmla="*/ 591866 w 861199"/>
                <a:gd name="connsiteY58" fmla="*/ 498031 h 724137"/>
                <a:gd name="connsiteX59" fmla="*/ 574294 w 861199"/>
                <a:gd name="connsiteY59" fmla="*/ 429937 h 724137"/>
                <a:gd name="connsiteX60" fmla="*/ 611483 w 861199"/>
                <a:gd name="connsiteY60" fmla="*/ 398214 h 724137"/>
                <a:gd name="connsiteX61" fmla="*/ 628442 w 861199"/>
                <a:gd name="connsiteY61" fmla="*/ 408254 h 724137"/>
                <a:gd name="connsiteX62" fmla="*/ 557486 w 861199"/>
                <a:gd name="connsiteY62" fmla="*/ 400871 h 724137"/>
                <a:gd name="connsiteX63" fmla="*/ 520210 w 861199"/>
                <a:gd name="connsiteY63" fmla="*/ 368353 h 724137"/>
                <a:gd name="connsiteX64" fmla="*/ 498764 w 861199"/>
                <a:gd name="connsiteY64" fmla="*/ 408254 h 724137"/>
                <a:gd name="connsiteX65" fmla="*/ 564201 w 861199"/>
                <a:gd name="connsiteY65" fmla="*/ 476251 h 724137"/>
                <a:gd name="connsiteX66" fmla="*/ 518714 w 861199"/>
                <a:gd name="connsiteY66" fmla="*/ 527957 h 724137"/>
                <a:gd name="connsiteX67" fmla="*/ 541743 w 861199"/>
                <a:gd name="connsiteY67" fmla="*/ 515754 h 724137"/>
                <a:gd name="connsiteX68" fmla="*/ 485464 w 861199"/>
                <a:gd name="connsiteY68" fmla="*/ 547908 h 724137"/>
                <a:gd name="connsiteX69" fmla="*/ 448888 w 861199"/>
                <a:gd name="connsiteY69" fmla="*/ 571183 h 724137"/>
                <a:gd name="connsiteX70" fmla="*/ 432262 w 861199"/>
                <a:gd name="connsiteY70" fmla="*/ 591134 h 724137"/>
                <a:gd name="connsiteX71" fmla="*/ 401605 w 861199"/>
                <a:gd name="connsiteY71" fmla="*/ 616271 h 724137"/>
                <a:gd name="connsiteX72" fmla="*/ 365760 w 861199"/>
                <a:gd name="connsiteY72" fmla="*/ 637685 h 724137"/>
                <a:gd name="connsiteX73" fmla="*/ 292608 w 861199"/>
                <a:gd name="connsiteY73" fmla="*/ 634360 h 724137"/>
                <a:gd name="connsiteX74" fmla="*/ 209481 w 861199"/>
                <a:gd name="connsiteY74"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0974 w 861199"/>
                <a:gd name="connsiteY5" fmla="*/ 365395 h 724137"/>
                <a:gd name="connsiteX6" fmla="*/ 62414 w 861199"/>
                <a:gd name="connsiteY6" fmla="*/ 316582 h 724137"/>
                <a:gd name="connsiteX7" fmla="*/ 146304 w 861199"/>
                <a:gd name="connsiteY7" fmla="*/ 361703 h 724137"/>
                <a:gd name="connsiteX8" fmla="*/ 219456 w 861199"/>
                <a:gd name="connsiteY8" fmla="*/ 331777 h 724137"/>
                <a:gd name="connsiteX9" fmla="*/ 233090 w 861199"/>
                <a:gd name="connsiteY9" fmla="*/ 288184 h 724137"/>
                <a:gd name="connsiteX10" fmla="*/ 279308 w 861199"/>
                <a:gd name="connsiteY10" fmla="*/ 258625 h 724137"/>
                <a:gd name="connsiteX11" fmla="*/ 249382 w 861199"/>
                <a:gd name="connsiteY11" fmla="*/ 245324 h 724137"/>
                <a:gd name="connsiteX12" fmla="*/ 182880 w 861199"/>
                <a:gd name="connsiteY12" fmla="*/ 271925 h 724137"/>
                <a:gd name="connsiteX13" fmla="*/ 109728 w 861199"/>
                <a:gd name="connsiteY13" fmla="*/ 271925 h 724137"/>
                <a:gd name="connsiteX14" fmla="*/ 46552 w 861199"/>
                <a:gd name="connsiteY14" fmla="*/ 232024 h 724137"/>
                <a:gd name="connsiteX15" fmla="*/ 1 w 861199"/>
                <a:gd name="connsiteY15" fmla="*/ 185473 h 724137"/>
                <a:gd name="connsiteX16" fmla="*/ 0 w 861199"/>
                <a:gd name="connsiteY16" fmla="*/ 142247 h 724137"/>
                <a:gd name="connsiteX17" fmla="*/ 33251 w 861199"/>
                <a:gd name="connsiteY17" fmla="*/ 125621 h 724137"/>
                <a:gd name="connsiteX18" fmla="*/ 36576 w 861199"/>
                <a:gd name="connsiteY18" fmla="*/ 62444 h 724137"/>
                <a:gd name="connsiteX19" fmla="*/ 63177 w 861199"/>
                <a:gd name="connsiteY19" fmla="*/ 62444 h 724137"/>
                <a:gd name="connsiteX20" fmla="*/ 129679 w 861199"/>
                <a:gd name="connsiteY20" fmla="*/ 35844 h 724137"/>
                <a:gd name="connsiteX21" fmla="*/ 179555 w 861199"/>
                <a:gd name="connsiteY21" fmla="*/ 65769 h 724137"/>
                <a:gd name="connsiteX22" fmla="*/ 179555 w 861199"/>
                <a:gd name="connsiteY22" fmla="*/ 65769 h 724137"/>
                <a:gd name="connsiteX23" fmla="*/ 259357 w 861199"/>
                <a:gd name="connsiteY23" fmla="*/ 39169 h 724137"/>
                <a:gd name="connsiteX24" fmla="*/ 279308 w 861199"/>
                <a:gd name="connsiteY24" fmla="*/ 35844 h 724137"/>
                <a:gd name="connsiteX25" fmla="*/ 282633 w 861199"/>
                <a:gd name="connsiteY25" fmla="*/ 32519 h 724137"/>
                <a:gd name="connsiteX26" fmla="*/ 305909 w 861199"/>
                <a:gd name="connsiteY26" fmla="*/ 55794 h 724137"/>
                <a:gd name="connsiteX27" fmla="*/ 295933 w 861199"/>
                <a:gd name="connsiteY27" fmla="*/ 69095 h 724137"/>
                <a:gd name="connsiteX28" fmla="*/ 350964 w 861199"/>
                <a:gd name="connsiteY28" fmla="*/ 39169 h 724137"/>
                <a:gd name="connsiteX29" fmla="*/ 380190 w 861199"/>
                <a:gd name="connsiteY29" fmla="*/ 0 h 724137"/>
                <a:gd name="connsiteX30" fmla="*/ 455538 w 861199"/>
                <a:gd name="connsiteY30" fmla="*/ 9243 h 724137"/>
                <a:gd name="connsiteX31" fmla="*/ 522040 w 861199"/>
                <a:gd name="connsiteY31" fmla="*/ 12568 h 724137"/>
                <a:gd name="connsiteX32" fmla="*/ 625117 w 861199"/>
                <a:gd name="connsiteY32" fmla="*/ 45819 h 724137"/>
                <a:gd name="connsiteX33" fmla="*/ 668344 w 861199"/>
                <a:gd name="connsiteY33" fmla="*/ 49144 h 724137"/>
                <a:gd name="connsiteX34" fmla="*/ 701594 w 861199"/>
                <a:gd name="connsiteY34" fmla="*/ 89045 h 724137"/>
                <a:gd name="connsiteX35" fmla="*/ 701594 w 861199"/>
                <a:gd name="connsiteY35" fmla="*/ 89045 h 724137"/>
                <a:gd name="connsiteX36" fmla="*/ 734845 w 861199"/>
                <a:gd name="connsiteY36" fmla="*/ 152222 h 724137"/>
                <a:gd name="connsiteX37" fmla="*/ 728195 w 861199"/>
                <a:gd name="connsiteY37" fmla="*/ 172172 h 724137"/>
                <a:gd name="connsiteX38" fmla="*/ 758121 w 861199"/>
                <a:gd name="connsiteY38" fmla="*/ 185473 h 724137"/>
                <a:gd name="connsiteX39" fmla="*/ 794697 w 861199"/>
                <a:gd name="connsiteY39" fmla="*/ 222049 h 724137"/>
                <a:gd name="connsiteX40" fmla="*/ 847898 w 861199"/>
                <a:gd name="connsiteY40" fmla="*/ 258625 h 724137"/>
                <a:gd name="connsiteX41" fmla="*/ 831273 w 861199"/>
                <a:gd name="connsiteY41" fmla="*/ 375003 h 724137"/>
                <a:gd name="connsiteX42" fmla="*/ 861199 w 861199"/>
                <a:gd name="connsiteY42" fmla="*/ 404929 h 724137"/>
                <a:gd name="connsiteX43" fmla="*/ 857874 w 861199"/>
                <a:gd name="connsiteY43" fmla="*/ 441505 h 724137"/>
                <a:gd name="connsiteX44" fmla="*/ 857874 w 861199"/>
                <a:gd name="connsiteY44" fmla="*/ 441505 h 724137"/>
                <a:gd name="connsiteX45" fmla="*/ 774746 w 861199"/>
                <a:gd name="connsiteY45" fmla="*/ 451480 h 724137"/>
                <a:gd name="connsiteX46" fmla="*/ 753333 w 861199"/>
                <a:gd name="connsiteY46" fmla="*/ 564533 h 724137"/>
                <a:gd name="connsiteX47" fmla="*/ 790641 w 861199"/>
                <a:gd name="connsiteY47" fmla="*/ 602939 h 724137"/>
                <a:gd name="connsiteX48" fmla="*/ 764771 w 861199"/>
                <a:gd name="connsiteY48" fmla="*/ 650985 h 724137"/>
                <a:gd name="connsiteX49" fmla="*/ 714895 w 861199"/>
                <a:gd name="connsiteY49" fmla="*/ 660961 h 724137"/>
                <a:gd name="connsiteX50" fmla="*/ 681644 w 861199"/>
                <a:gd name="connsiteY50" fmla="*/ 680911 h 724137"/>
                <a:gd name="connsiteX51" fmla="*/ 681644 w 861199"/>
                <a:gd name="connsiteY51" fmla="*/ 724137 h 724137"/>
                <a:gd name="connsiteX52" fmla="*/ 658368 w 861199"/>
                <a:gd name="connsiteY52" fmla="*/ 714162 h 724137"/>
                <a:gd name="connsiteX53" fmla="*/ 615142 w 861199"/>
                <a:gd name="connsiteY53" fmla="*/ 694212 h 724137"/>
                <a:gd name="connsiteX54" fmla="*/ 638418 w 861199"/>
                <a:gd name="connsiteY54" fmla="*/ 621060 h 724137"/>
                <a:gd name="connsiteX55" fmla="*/ 621792 w 861199"/>
                <a:gd name="connsiteY55" fmla="*/ 587809 h 724137"/>
                <a:gd name="connsiteX56" fmla="*/ 571884 w 861199"/>
                <a:gd name="connsiteY56" fmla="*/ 560111 h 724137"/>
                <a:gd name="connsiteX57" fmla="*/ 571916 w 861199"/>
                <a:gd name="connsiteY57" fmla="*/ 511332 h 724137"/>
                <a:gd name="connsiteX58" fmla="*/ 591866 w 861199"/>
                <a:gd name="connsiteY58" fmla="*/ 498031 h 724137"/>
                <a:gd name="connsiteX59" fmla="*/ 574294 w 861199"/>
                <a:gd name="connsiteY59" fmla="*/ 429937 h 724137"/>
                <a:gd name="connsiteX60" fmla="*/ 611483 w 861199"/>
                <a:gd name="connsiteY60" fmla="*/ 398214 h 724137"/>
                <a:gd name="connsiteX61" fmla="*/ 628442 w 861199"/>
                <a:gd name="connsiteY61" fmla="*/ 408254 h 724137"/>
                <a:gd name="connsiteX62" fmla="*/ 557486 w 861199"/>
                <a:gd name="connsiteY62" fmla="*/ 400871 h 724137"/>
                <a:gd name="connsiteX63" fmla="*/ 520210 w 861199"/>
                <a:gd name="connsiteY63" fmla="*/ 368353 h 724137"/>
                <a:gd name="connsiteX64" fmla="*/ 498764 w 861199"/>
                <a:gd name="connsiteY64" fmla="*/ 408254 h 724137"/>
                <a:gd name="connsiteX65" fmla="*/ 564201 w 861199"/>
                <a:gd name="connsiteY65" fmla="*/ 476251 h 724137"/>
                <a:gd name="connsiteX66" fmla="*/ 518714 w 861199"/>
                <a:gd name="connsiteY66" fmla="*/ 527957 h 724137"/>
                <a:gd name="connsiteX67" fmla="*/ 541743 w 861199"/>
                <a:gd name="connsiteY67" fmla="*/ 515754 h 724137"/>
                <a:gd name="connsiteX68" fmla="*/ 485464 w 861199"/>
                <a:gd name="connsiteY68" fmla="*/ 547908 h 724137"/>
                <a:gd name="connsiteX69" fmla="*/ 448888 w 861199"/>
                <a:gd name="connsiteY69" fmla="*/ 571183 h 724137"/>
                <a:gd name="connsiteX70" fmla="*/ 432262 w 861199"/>
                <a:gd name="connsiteY70" fmla="*/ 591134 h 724137"/>
                <a:gd name="connsiteX71" fmla="*/ 401605 w 861199"/>
                <a:gd name="connsiteY71" fmla="*/ 616271 h 724137"/>
                <a:gd name="connsiteX72" fmla="*/ 365760 w 861199"/>
                <a:gd name="connsiteY72" fmla="*/ 637685 h 724137"/>
                <a:gd name="connsiteX73" fmla="*/ 292608 w 861199"/>
                <a:gd name="connsiteY73" fmla="*/ 634360 h 724137"/>
                <a:gd name="connsiteX74" fmla="*/ 209481 w 861199"/>
                <a:gd name="connsiteY74"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0974 w 861199"/>
                <a:gd name="connsiteY5" fmla="*/ 365395 h 724137"/>
                <a:gd name="connsiteX6" fmla="*/ 62414 w 861199"/>
                <a:gd name="connsiteY6" fmla="*/ 316582 h 724137"/>
                <a:gd name="connsiteX7" fmla="*/ 146304 w 861199"/>
                <a:gd name="connsiteY7" fmla="*/ 361703 h 724137"/>
                <a:gd name="connsiteX8" fmla="*/ 219456 w 861199"/>
                <a:gd name="connsiteY8" fmla="*/ 331777 h 724137"/>
                <a:gd name="connsiteX9" fmla="*/ 233090 w 861199"/>
                <a:gd name="connsiteY9" fmla="*/ 288184 h 724137"/>
                <a:gd name="connsiteX10" fmla="*/ 279308 w 861199"/>
                <a:gd name="connsiteY10" fmla="*/ 258625 h 724137"/>
                <a:gd name="connsiteX11" fmla="*/ 249382 w 861199"/>
                <a:gd name="connsiteY11" fmla="*/ 245324 h 724137"/>
                <a:gd name="connsiteX12" fmla="*/ 182880 w 861199"/>
                <a:gd name="connsiteY12" fmla="*/ 271925 h 724137"/>
                <a:gd name="connsiteX13" fmla="*/ 109728 w 861199"/>
                <a:gd name="connsiteY13" fmla="*/ 271925 h 724137"/>
                <a:gd name="connsiteX14" fmla="*/ 46552 w 861199"/>
                <a:gd name="connsiteY14" fmla="*/ 232024 h 724137"/>
                <a:gd name="connsiteX15" fmla="*/ 1 w 861199"/>
                <a:gd name="connsiteY15" fmla="*/ 185473 h 724137"/>
                <a:gd name="connsiteX16" fmla="*/ 0 w 861199"/>
                <a:gd name="connsiteY16" fmla="*/ 142247 h 724137"/>
                <a:gd name="connsiteX17" fmla="*/ 33251 w 861199"/>
                <a:gd name="connsiteY17" fmla="*/ 125621 h 724137"/>
                <a:gd name="connsiteX18" fmla="*/ 36576 w 861199"/>
                <a:gd name="connsiteY18" fmla="*/ 62444 h 724137"/>
                <a:gd name="connsiteX19" fmla="*/ 63177 w 861199"/>
                <a:gd name="connsiteY19" fmla="*/ 62444 h 724137"/>
                <a:gd name="connsiteX20" fmla="*/ 129679 w 861199"/>
                <a:gd name="connsiteY20" fmla="*/ 35844 h 724137"/>
                <a:gd name="connsiteX21" fmla="*/ 179555 w 861199"/>
                <a:gd name="connsiteY21" fmla="*/ 65769 h 724137"/>
                <a:gd name="connsiteX22" fmla="*/ 179555 w 861199"/>
                <a:gd name="connsiteY22" fmla="*/ 65769 h 724137"/>
                <a:gd name="connsiteX23" fmla="*/ 259357 w 861199"/>
                <a:gd name="connsiteY23" fmla="*/ 39169 h 724137"/>
                <a:gd name="connsiteX24" fmla="*/ 279308 w 861199"/>
                <a:gd name="connsiteY24" fmla="*/ 35844 h 724137"/>
                <a:gd name="connsiteX25" fmla="*/ 282633 w 861199"/>
                <a:gd name="connsiteY25" fmla="*/ 32519 h 724137"/>
                <a:gd name="connsiteX26" fmla="*/ 305909 w 861199"/>
                <a:gd name="connsiteY26" fmla="*/ 55794 h 724137"/>
                <a:gd name="connsiteX27" fmla="*/ 295933 w 861199"/>
                <a:gd name="connsiteY27" fmla="*/ 69095 h 724137"/>
                <a:gd name="connsiteX28" fmla="*/ 350964 w 861199"/>
                <a:gd name="connsiteY28" fmla="*/ 39169 h 724137"/>
                <a:gd name="connsiteX29" fmla="*/ 380190 w 861199"/>
                <a:gd name="connsiteY29" fmla="*/ 0 h 724137"/>
                <a:gd name="connsiteX30" fmla="*/ 455538 w 861199"/>
                <a:gd name="connsiteY30" fmla="*/ 9243 h 724137"/>
                <a:gd name="connsiteX31" fmla="*/ 522040 w 861199"/>
                <a:gd name="connsiteY31" fmla="*/ 12568 h 724137"/>
                <a:gd name="connsiteX32" fmla="*/ 625117 w 861199"/>
                <a:gd name="connsiteY32" fmla="*/ 45819 h 724137"/>
                <a:gd name="connsiteX33" fmla="*/ 668344 w 861199"/>
                <a:gd name="connsiteY33" fmla="*/ 49144 h 724137"/>
                <a:gd name="connsiteX34" fmla="*/ 701594 w 861199"/>
                <a:gd name="connsiteY34" fmla="*/ 89045 h 724137"/>
                <a:gd name="connsiteX35" fmla="*/ 701594 w 861199"/>
                <a:gd name="connsiteY35" fmla="*/ 89045 h 724137"/>
                <a:gd name="connsiteX36" fmla="*/ 734845 w 861199"/>
                <a:gd name="connsiteY36" fmla="*/ 152222 h 724137"/>
                <a:gd name="connsiteX37" fmla="*/ 728195 w 861199"/>
                <a:gd name="connsiteY37" fmla="*/ 172172 h 724137"/>
                <a:gd name="connsiteX38" fmla="*/ 758121 w 861199"/>
                <a:gd name="connsiteY38" fmla="*/ 185473 h 724137"/>
                <a:gd name="connsiteX39" fmla="*/ 794697 w 861199"/>
                <a:gd name="connsiteY39" fmla="*/ 222049 h 724137"/>
                <a:gd name="connsiteX40" fmla="*/ 847898 w 861199"/>
                <a:gd name="connsiteY40" fmla="*/ 258625 h 724137"/>
                <a:gd name="connsiteX41" fmla="*/ 831273 w 861199"/>
                <a:gd name="connsiteY41" fmla="*/ 375003 h 724137"/>
                <a:gd name="connsiteX42" fmla="*/ 861199 w 861199"/>
                <a:gd name="connsiteY42" fmla="*/ 404929 h 724137"/>
                <a:gd name="connsiteX43" fmla="*/ 857874 w 861199"/>
                <a:gd name="connsiteY43" fmla="*/ 441505 h 724137"/>
                <a:gd name="connsiteX44" fmla="*/ 857874 w 861199"/>
                <a:gd name="connsiteY44" fmla="*/ 441505 h 724137"/>
                <a:gd name="connsiteX45" fmla="*/ 774746 w 861199"/>
                <a:gd name="connsiteY45" fmla="*/ 451480 h 724137"/>
                <a:gd name="connsiteX46" fmla="*/ 753333 w 861199"/>
                <a:gd name="connsiteY46" fmla="*/ 564533 h 724137"/>
                <a:gd name="connsiteX47" fmla="*/ 790641 w 861199"/>
                <a:gd name="connsiteY47" fmla="*/ 602939 h 724137"/>
                <a:gd name="connsiteX48" fmla="*/ 764771 w 861199"/>
                <a:gd name="connsiteY48" fmla="*/ 650985 h 724137"/>
                <a:gd name="connsiteX49" fmla="*/ 714895 w 861199"/>
                <a:gd name="connsiteY49" fmla="*/ 660961 h 724137"/>
                <a:gd name="connsiteX50" fmla="*/ 681644 w 861199"/>
                <a:gd name="connsiteY50" fmla="*/ 680911 h 724137"/>
                <a:gd name="connsiteX51" fmla="*/ 681644 w 861199"/>
                <a:gd name="connsiteY51" fmla="*/ 724137 h 724137"/>
                <a:gd name="connsiteX52" fmla="*/ 658368 w 861199"/>
                <a:gd name="connsiteY52" fmla="*/ 714162 h 724137"/>
                <a:gd name="connsiteX53" fmla="*/ 615142 w 861199"/>
                <a:gd name="connsiteY53" fmla="*/ 694212 h 724137"/>
                <a:gd name="connsiteX54" fmla="*/ 628784 w 861199"/>
                <a:gd name="connsiteY54" fmla="*/ 617206 h 724137"/>
                <a:gd name="connsiteX55" fmla="*/ 621792 w 861199"/>
                <a:gd name="connsiteY55" fmla="*/ 587809 h 724137"/>
                <a:gd name="connsiteX56" fmla="*/ 571884 w 861199"/>
                <a:gd name="connsiteY56" fmla="*/ 560111 h 724137"/>
                <a:gd name="connsiteX57" fmla="*/ 571916 w 861199"/>
                <a:gd name="connsiteY57" fmla="*/ 511332 h 724137"/>
                <a:gd name="connsiteX58" fmla="*/ 591866 w 861199"/>
                <a:gd name="connsiteY58" fmla="*/ 498031 h 724137"/>
                <a:gd name="connsiteX59" fmla="*/ 574294 w 861199"/>
                <a:gd name="connsiteY59" fmla="*/ 429937 h 724137"/>
                <a:gd name="connsiteX60" fmla="*/ 611483 w 861199"/>
                <a:gd name="connsiteY60" fmla="*/ 398214 h 724137"/>
                <a:gd name="connsiteX61" fmla="*/ 628442 w 861199"/>
                <a:gd name="connsiteY61" fmla="*/ 408254 h 724137"/>
                <a:gd name="connsiteX62" fmla="*/ 557486 w 861199"/>
                <a:gd name="connsiteY62" fmla="*/ 400871 h 724137"/>
                <a:gd name="connsiteX63" fmla="*/ 520210 w 861199"/>
                <a:gd name="connsiteY63" fmla="*/ 368353 h 724137"/>
                <a:gd name="connsiteX64" fmla="*/ 498764 w 861199"/>
                <a:gd name="connsiteY64" fmla="*/ 408254 h 724137"/>
                <a:gd name="connsiteX65" fmla="*/ 564201 w 861199"/>
                <a:gd name="connsiteY65" fmla="*/ 476251 h 724137"/>
                <a:gd name="connsiteX66" fmla="*/ 518714 w 861199"/>
                <a:gd name="connsiteY66" fmla="*/ 527957 h 724137"/>
                <a:gd name="connsiteX67" fmla="*/ 541743 w 861199"/>
                <a:gd name="connsiteY67" fmla="*/ 515754 h 724137"/>
                <a:gd name="connsiteX68" fmla="*/ 485464 w 861199"/>
                <a:gd name="connsiteY68" fmla="*/ 547908 h 724137"/>
                <a:gd name="connsiteX69" fmla="*/ 448888 w 861199"/>
                <a:gd name="connsiteY69" fmla="*/ 571183 h 724137"/>
                <a:gd name="connsiteX70" fmla="*/ 432262 w 861199"/>
                <a:gd name="connsiteY70" fmla="*/ 591134 h 724137"/>
                <a:gd name="connsiteX71" fmla="*/ 401605 w 861199"/>
                <a:gd name="connsiteY71" fmla="*/ 616271 h 724137"/>
                <a:gd name="connsiteX72" fmla="*/ 365760 w 861199"/>
                <a:gd name="connsiteY72" fmla="*/ 637685 h 724137"/>
                <a:gd name="connsiteX73" fmla="*/ 292608 w 861199"/>
                <a:gd name="connsiteY73" fmla="*/ 634360 h 724137"/>
                <a:gd name="connsiteX74" fmla="*/ 209481 w 861199"/>
                <a:gd name="connsiteY74"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0974 w 861199"/>
                <a:gd name="connsiteY5" fmla="*/ 365395 h 724137"/>
                <a:gd name="connsiteX6" fmla="*/ 62414 w 861199"/>
                <a:gd name="connsiteY6" fmla="*/ 316582 h 724137"/>
                <a:gd name="connsiteX7" fmla="*/ 146304 w 861199"/>
                <a:gd name="connsiteY7" fmla="*/ 361703 h 724137"/>
                <a:gd name="connsiteX8" fmla="*/ 219456 w 861199"/>
                <a:gd name="connsiteY8" fmla="*/ 331777 h 724137"/>
                <a:gd name="connsiteX9" fmla="*/ 233090 w 861199"/>
                <a:gd name="connsiteY9" fmla="*/ 288184 h 724137"/>
                <a:gd name="connsiteX10" fmla="*/ 279308 w 861199"/>
                <a:gd name="connsiteY10" fmla="*/ 258625 h 724137"/>
                <a:gd name="connsiteX11" fmla="*/ 249382 w 861199"/>
                <a:gd name="connsiteY11" fmla="*/ 245324 h 724137"/>
                <a:gd name="connsiteX12" fmla="*/ 182880 w 861199"/>
                <a:gd name="connsiteY12" fmla="*/ 271925 h 724137"/>
                <a:gd name="connsiteX13" fmla="*/ 109728 w 861199"/>
                <a:gd name="connsiteY13" fmla="*/ 271925 h 724137"/>
                <a:gd name="connsiteX14" fmla="*/ 46552 w 861199"/>
                <a:gd name="connsiteY14" fmla="*/ 232024 h 724137"/>
                <a:gd name="connsiteX15" fmla="*/ 1 w 861199"/>
                <a:gd name="connsiteY15" fmla="*/ 185473 h 724137"/>
                <a:gd name="connsiteX16" fmla="*/ 0 w 861199"/>
                <a:gd name="connsiteY16" fmla="*/ 142247 h 724137"/>
                <a:gd name="connsiteX17" fmla="*/ 33251 w 861199"/>
                <a:gd name="connsiteY17" fmla="*/ 125621 h 724137"/>
                <a:gd name="connsiteX18" fmla="*/ 36576 w 861199"/>
                <a:gd name="connsiteY18" fmla="*/ 62444 h 724137"/>
                <a:gd name="connsiteX19" fmla="*/ 63177 w 861199"/>
                <a:gd name="connsiteY19" fmla="*/ 62444 h 724137"/>
                <a:gd name="connsiteX20" fmla="*/ 129679 w 861199"/>
                <a:gd name="connsiteY20" fmla="*/ 35844 h 724137"/>
                <a:gd name="connsiteX21" fmla="*/ 179555 w 861199"/>
                <a:gd name="connsiteY21" fmla="*/ 65769 h 724137"/>
                <a:gd name="connsiteX22" fmla="*/ 179555 w 861199"/>
                <a:gd name="connsiteY22" fmla="*/ 65769 h 724137"/>
                <a:gd name="connsiteX23" fmla="*/ 259357 w 861199"/>
                <a:gd name="connsiteY23" fmla="*/ 39169 h 724137"/>
                <a:gd name="connsiteX24" fmla="*/ 279308 w 861199"/>
                <a:gd name="connsiteY24" fmla="*/ 35844 h 724137"/>
                <a:gd name="connsiteX25" fmla="*/ 282633 w 861199"/>
                <a:gd name="connsiteY25" fmla="*/ 32519 h 724137"/>
                <a:gd name="connsiteX26" fmla="*/ 305909 w 861199"/>
                <a:gd name="connsiteY26" fmla="*/ 55794 h 724137"/>
                <a:gd name="connsiteX27" fmla="*/ 295933 w 861199"/>
                <a:gd name="connsiteY27" fmla="*/ 69095 h 724137"/>
                <a:gd name="connsiteX28" fmla="*/ 350964 w 861199"/>
                <a:gd name="connsiteY28" fmla="*/ 39169 h 724137"/>
                <a:gd name="connsiteX29" fmla="*/ 380190 w 861199"/>
                <a:gd name="connsiteY29" fmla="*/ 0 h 724137"/>
                <a:gd name="connsiteX30" fmla="*/ 455538 w 861199"/>
                <a:gd name="connsiteY30" fmla="*/ 9243 h 724137"/>
                <a:gd name="connsiteX31" fmla="*/ 522040 w 861199"/>
                <a:gd name="connsiteY31" fmla="*/ 12568 h 724137"/>
                <a:gd name="connsiteX32" fmla="*/ 625117 w 861199"/>
                <a:gd name="connsiteY32" fmla="*/ 45819 h 724137"/>
                <a:gd name="connsiteX33" fmla="*/ 668344 w 861199"/>
                <a:gd name="connsiteY33" fmla="*/ 49144 h 724137"/>
                <a:gd name="connsiteX34" fmla="*/ 701594 w 861199"/>
                <a:gd name="connsiteY34" fmla="*/ 89045 h 724137"/>
                <a:gd name="connsiteX35" fmla="*/ 701594 w 861199"/>
                <a:gd name="connsiteY35" fmla="*/ 89045 h 724137"/>
                <a:gd name="connsiteX36" fmla="*/ 734845 w 861199"/>
                <a:gd name="connsiteY36" fmla="*/ 152222 h 724137"/>
                <a:gd name="connsiteX37" fmla="*/ 728195 w 861199"/>
                <a:gd name="connsiteY37" fmla="*/ 172172 h 724137"/>
                <a:gd name="connsiteX38" fmla="*/ 758121 w 861199"/>
                <a:gd name="connsiteY38" fmla="*/ 185473 h 724137"/>
                <a:gd name="connsiteX39" fmla="*/ 794697 w 861199"/>
                <a:gd name="connsiteY39" fmla="*/ 222049 h 724137"/>
                <a:gd name="connsiteX40" fmla="*/ 847898 w 861199"/>
                <a:gd name="connsiteY40" fmla="*/ 258625 h 724137"/>
                <a:gd name="connsiteX41" fmla="*/ 831273 w 861199"/>
                <a:gd name="connsiteY41" fmla="*/ 375003 h 724137"/>
                <a:gd name="connsiteX42" fmla="*/ 861199 w 861199"/>
                <a:gd name="connsiteY42" fmla="*/ 404929 h 724137"/>
                <a:gd name="connsiteX43" fmla="*/ 857874 w 861199"/>
                <a:gd name="connsiteY43" fmla="*/ 441505 h 724137"/>
                <a:gd name="connsiteX44" fmla="*/ 857874 w 861199"/>
                <a:gd name="connsiteY44" fmla="*/ 441505 h 724137"/>
                <a:gd name="connsiteX45" fmla="*/ 774746 w 861199"/>
                <a:gd name="connsiteY45" fmla="*/ 451480 h 724137"/>
                <a:gd name="connsiteX46" fmla="*/ 753333 w 861199"/>
                <a:gd name="connsiteY46" fmla="*/ 564533 h 724137"/>
                <a:gd name="connsiteX47" fmla="*/ 790641 w 861199"/>
                <a:gd name="connsiteY47" fmla="*/ 602939 h 724137"/>
                <a:gd name="connsiteX48" fmla="*/ 764771 w 861199"/>
                <a:gd name="connsiteY48" fmla="*/ 650985 h 724137"/>
                <a:gd name="connsiteX49" fmla="*/ 714895 w 861199"/>
                <a:gd name="connsiteY49" fmla="*/ 660961 h 724137"/>
                <a:gd name="connsiteX50" fmla="*/ 695132 w 861199"/>
                <a:gd name="connsiteY50" fmla="*/ 677057 h 724137"/>
                <a:gd name="connsiteX51" fmla="*/ 681644 w 861199"/>
                <a:gd name="connsiteY51" fmla="*/ 724137 h 724137"/>
                <a:gd name="connsiteX52" fmla="*/ 658368 w 861199"/>
                <a:gd name="connsiteY52" fmla="*/ 714162 h 724137"/>
                <a:gd name="connsiteX53" fmla="*/ 615142 w 861199"/>
                <a:gd name="connsiteY53" fmla="*/ 694212 h 724137"/>
                <a:gd name="connsiteX54" fmla="*/ 628784 w 861199"/>
                <a:gd name="connsiteY54" fmla="*/ 617206 h 724137"/>
                <a:gd name="connsiteX55" fmla="*/ 621792 w 861199"/>
                <a:gd name="connsiteY55" fmla="*/ 587809 h 724137"/>
                <a:gd name="connsiteX56" fmla="*/ 571884 w 861199"/>
                <a:gd name="connsiteY56" fmla="*/ 560111 h 724137"/>
                <a:gd name="connsiteX57" fmla="*/ 571916 w 861199"/>
                <a:gd name="connsiteY57" fmla="*/ 511332 h 724137"/>
                <a:gd name="connsiteX58" fmla="*/ 591866 w 861199"/>
                <a:gd name="connsiteY58" fmla="*/ 498031 h 724137"/>
                <a:gd name="connsiteX59" fmla="*/ 574294 w 861199"/>
                <a:gd name="connsiteY59" fmla="*/ 429937 h 724137"/>
                <a:gd name="connsiteX60" fmla="*/ 611483 w 861199"/>
                <a:gd name="connsiteY60" fmla="*/ 398214 h 724137"/>
                <a:gd name="connsiteX61" fmla="*/ 628442 w 861199"/>
                <a:gd name="connsiteY61" fmla="*/ 408254 h 724137"/>
                <a:gd name="connsiteX62" fmla="*/ 557486 w 861199"/>
                <a:gd name="connsiteY62" fmla="*/ 400871 h 724137"/>
                <a:gd name="connsiteX63" fmla="*/ 520210 w 861199"/>
                <a:gd name="connsiteY63" fmla="*/ 368353 h 724137"/>
                <a:gd name="connsiteX64" fmla="*/ 498764 w 861199"/>
                <a:gd name="connsiteY64" fmla="*/ 408254 h 724137"/>
                <a:gd name="connsiteX65" fmla="*/ 564201 w 861199"/>
                <a:gd name="connsiteY65" fmla="*/ 476251 h 724137"/>
                <a:gd name="connsiteX66" fmla="*/ 518714 w 861199"/>
                <a:gd name="connsiteY66" fmla="*/ 527957 h 724137"/>
                <a:gd name="connsiteX67" fmla="*/ 541743 w 861199"/>
                <a:gd name="connsiteY67" fmla="*/ 515754 h 724137"/>
                <a:gd name="connsiteX68" fmla="*/ 485464 w 861199"/>
                <a:gd name="connsiteY68" fmla="*/ 547908 h 724137"/>
                <a:gd name="connsiteX69" fmla="*/ 448888 w 861199"/>
                <a:gd name="connsiteY69" fmla="*/ 571183 h 724137"/>
                <a:gd name="connsiteX70" fmla="*/ 432262 w 861199"/>
                <a:gd name="connsiteY70" fmla="*/ 591134 h 724137"/>
                <a:gd name="connsiteX71" fmla="*/ 401605 w 861199"/>
                <a:gd name="connsiteY71" fmla="*/ 616271 h 724137"/>
                <a:gd name="connsiteX72" fmla="*/ 365760 w 861199"/>
                <a:gd name="connsiteY72" fmla="*/ 637685 h 724137"/>
                <a:gd name="connsiteX73" fmla="*/ 292608 w 861199"/>
                <a:gd name="connsiteY73" fmla="*/ 634360 h 724137"/>
                <a:gd name="connsiteX74" fmla="*/ 209481 w 861199"/>
                <a:gd name="connsiteY74"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0974 w 861199"/>
                <a:gd name="connsiteY5" fmla="*/ 365395 h 724137"/>
                <a:gd name="connsiteX6" fmla="*/ 62414 w 861199"/>
                <a:gd name="connsiteY6" fmla="*/ 316582 h 724137"/>
                <a:gd name="connsiteX7" fmla="*/ 146304 w 861199"/>
                <a:gd name="connsiteY7" fmla="*/ 361703 h 724137"/>
                <a:gd name="connsiteX8" fmla="*/ 219456 w 861199"/>
                <a:gd name="connsiteY8" fmla="*/ 331777 h 724137"/>
                <a:gd name="connsiteX9" fmla="*/ 233090 w 861199"/>
                <a:gd name="connsiteY9" fmla="*/ 288184 h 724137"/>
                <a:gd name="connsiteX10" fmla="*/ 279308 w 861199"/>
                <a:gd name="connsiteY10" fmla="*/ 258625 h 724137"/>
                <a:gd name="connsiteX11" fmla="*/ 249382 w 861199"/>
                <a:gd name="connsiteY11" fmla="*/ 245324 h 724137"/>
                <a:gd name="connsiteX12" fmla="*/ 182880 w 861199"/>
                <a:gd name="connsiteY12" fmla="*/ 271925 h 724137"/>
                <a:gd name="connsiteX13" fmla="*/ 109728 w 861199"/>
                <a:gd name="connsiteY13" fmla="*/ 271925 h 724137"/>
                <a:gd name="connsiteX14" fmla="*/ 46552 w 861199"/>
                <a:gd name="connsiteY14" fmla="*/ 232024 h 724137"/>
                <a:gd name="connsiteX15" fmla="*/ 1 w 861199"/>
                <a:gd name="connsiteY15" fmla="*/ 185473 h 724137"/>
                <a:gd name="connsiteX16" fmla="*/ 0 w 861199"/>
                <a:gd name="connsiteY16" fmla="*/ 142247 h 724137"/>
                <a:gd name="connsiteX17" fmla="*/ 33251 w 861199"/>
                <a:gd name="connsiteY17" fmla="*/ 125621 h 724137"/>
                <a:gd name="connsiteX18" fmla="*/ 36576 w 861199"/>
                <a:gd name="connsiteY18" fmla="*/ 62444 h 724137"/>
                <a:gd name="connsiteX19" fmla="*/ 63177 w 861199"/>
                <a:gd name="connsiteY19" fmla="*/ 62444 h 724137"/>
                <a:gd name="connsiteX20" fmla="*/ 129679 w 861199"/>
                <a:gd name="connsiteY20" fmla="*/ 35844 h 724137"/>
                <a:gd name="connsiteX21" fmla="*/ 179555 w 861199"/>
                <a:gd name="connsiteY21" fmla="*/ 65769 h 724137"/>
                <a:gd name="connsiteX22" fmla="*/ 179555 w 861199"/>
                <a:gd name="connsiteY22" fmla="*/ 65769 h 724137"/>
                <a:gd name="connsiteX23" fmla="*/ 259357 w 861199"/>
                <a:gd name="connsiteY23" fmla="*/ 39169 h 724137"/>
                <a:gd name="connsiteX24" fmla="*/ 279308 w 861199"/>
                <a:gd name="connsiteY24" fmla="*/ 35844 h 724137"/>
                <a:gd name="connsiteX25" fmla="*/ 282633 w 861199"/>
                <a:gd name="connsiteY25" fmla="*/ 32519 h 724137"/>
                <a:gd name="connsiteX26" fmla="*/ 305909 w 861199"/>
                <a:gd name="connsiteY26" fmla="*/ 55794 h 724137"/>
                <a:gd name="connsiteX27" fmla="*/ 295933 w 861199"/>
                <a:gd name="connsiteY27" fmla="*/ 69095 h 724137"/>
                <a:gd name="connsiteX28" fmla="*/ 350964 w 861199"/>
                <a:gd name="connsiteY28" fmla="*/ 39169 h 724137"/>
                <a:gd name="connsiteX29" fmla="*/ 380190 w 861199"/>
                <a:gd name="connsiteY29" fmla="*/ 0 h 724137"/>
                <a:gd name="connsiteX30" fmla="*/ 455538 w 861199"/>
                <a:gd name="connsiteY30" fmla="*/ 9243 h 724137"/>
                <a:gd name="connsiteX31" fmla="*/ 522040 w 861199"/>
                <a:gd name="connsiteY31" fmla="*/ 12568 h 724137"/>
                <a:gd name="connsiteX32" fmla="*/ 625117 w 861199"/>
                <a:gd name="connsiteY32" fmla="*/ 45819 h 724137"/>
                <a:gd name="connsiteX33" fmla="*/ 668344 w 861199"/>
                <a:gd name="connsiteY33" fmla="*/ 49144 h 724137"/>
                <a:gd name="connsiteX34" fmla="*/ 701594 w 861199"/>
                <a:gd name="connsiteY34" fmla="*/ 89045 h 724137"/>
                <a:gd name="connsiteX35" fmla="*/ 701594 w 861199"/>
                <a:gd name="connsiteY35" fmla="*/ 89045 h 724137"/>
                <a:gd name="connsiteX36" fmla="*/ 734845 w 861199"/>
                <a:gd name="connsiteY36" fmla="*/ 152222 h 724137"/>
                <a:gd name="connsiteX37" fmla="*/ 728195 w 861199"/>
                <a:gd name="connsiteY37" fmla="*/ 172172 h 724137"/>
                <a:gd name="connsiteX38" fmla="*/ 758121 w 861199"/>
                <a:gd name="connsiteY38" fmla="*/ 185473 h 724137"/>
                <a:gd name="connsiteX39" fmla="*/ 794697 w 861199"/>
                <a:gd name="connsiteY39" fmla="*/ 222049 h 724137"/>
                <a:gd name="connsiteX40" fmla="*/ 847898 w 861199"/>
                <a:gd name="connsiteY40" fmla="*/ 258625 h 724137"/>
                <a:gd name="connsiteX41" fmla="*/ 831273 w 861199"/>
                <a:gd name="connsiteY41" fmla="*/ 375003 h 724137"/>
                <a:gd name="connsiteX42" fmla="*/ 861199 w 861199"/>
                <a:gd name="connsiteY42" fmla="*/ 404929 h 724137"/>
                <a:gd name="connsiteX43" fmla="*/ 857874 w 861199"/>
                <a:gd name="connsiteY43" fmla="*/ 441505 h 724137"/>
                <a:gd name="connsiteX44" fmla="*/ 857874 w 861199"/>
                <a:gd name="connsiteY44" fmla="*/ 441505 h 724137"/>
                <a:gd name="connsiteX45" fmla="*/ 774746 w 861199"/>
                <a:gd name="connsiteY45" fmla="*/ 451480 h 724137"/>
                <a:gd name="connsiteX46" fmla="*/ 753333 w 861199"/>
                <a:gd name="connsiteY46" fmla="*/ 545675 h 724137"/>
                <a:gd name="connsiteX47" fmla="*/ 790641 w 861199"/>
                <a:gd name="connsiteY47" fmla="*/ 602939 h 724137"/>
                <a:gd name="connsiteX48" fmla="*/ 764771 w 861199"/>
                <a:gd name="connsiteY48" fmla="*/ 650985 h 724137"/>
                <a:gd name="connsiteX49" fmla="*/ 714895 w 861199"/>
                <a:gd name="connsiteY49" fmla="*/ 660961 h 724137"/>
                <a:gd name="connsiteX50" fmla="*/ 695132 w 861199"/>
                <a:gd name="connsiteY50" fmla="*/ 677057 h 724137"/>
                <a:gd name="connsiteX51" fmla="*/ 681644 w 861199"/>
                <a:gd name="connsiteY51" fmla="*/ 724137 h 724137"/>
                <a:gd name="connsiteX52" fmla="*/ 658368 w 861199"/>
                <a:gd name="connsiteY52" fmla="*/ 714162 h 724137"/>
                <a:gd name="connsiteX53" fmla="*/ 615142 w 861199"/>
                <a:gd name="connsiteY53" fmla="*/ 694212 h 724137"/>
                <a:gd name="connsiteX54" fmla="*/ 628784 w 861199"/>
                <a:gd name="connsiteY54" fmla="*/ 617206 h 724137"/>
                <a:gd name="connsiteX55" fmla="*/ 621792 w 861199"/>
                <a:gd name="connsiteY55" fmla="*/ 587809 h 724137"/>
                <a:gd name="connsiteX56" fmla="*/ 571884 w 861199"/>
                <a:gd name="connsiteY56" fmla="*/ 560111 h 724137"/>
                <a:gd name="connsiteX57" fmla="*/ 571916 w 861199"/>
                <a:gd name="connsiteY57" fmla="*/ 511332 h 724137"/>
                <a:gd name="connsiteX58" fmla="*/ 591866 w 861199"/>
                <a:gd name="connsiteY58" fmla="*/ 498031 h 724137"/>
                <a:gd name="connsiteX59" fmla="*/ 574294 w 861199"/>
                <a:gd name="connsiteY59" fmla="*/ 429937 h 724137"/>
                <a:gd name="connsiteX60" fmla="*/ 611483 w 861199"/>
                <a:gd name="connsiteY60" fmla="*/ 398214 h 724137"/>
                <a:gd name="connsiteX61" fmla="*/ 628442 w 861199"/>
                <a:gd name="connsiteY61" fmla="*/ 408254 h 724137"/>
                <a:gd name="connsiteX62" fmla="*/ 557486 w 861199"/>
                <a:gd name="connsiteY62" fmla="*/ 400871 h 724137"/>
                <a:gd name="connsiteX63" fmla="*/ 520210 w 861199"/>
                <a:gd name="connsiteY63" fmla="*/ 368353 h 724137"/>
                <a:gd name="connsiteX64" fmla="*/ 498764 w 861199"/>
                <a:gd name="connsiteY64" fmla="*/ 408254 h 724137"/>
                <a:gd name="connsiteX65" fmla="*/ 564201 w 861199"/>
                <a:gd name="connsiteY65" fmla="*/ 476251 h 724137"/>
                <a:gd name="connsiteX66" fmla="*/ 518714 w 861199"/>
                <a:gd name="connsiteY66" fmla="*/ 527957 h 724137"/>
                <a:gd name="connsiteX67" fmla="*/ 541743 w 861199"/>
                <a:gd name="connsiteY67" fmla="*/ 515754 h 724137"/>
                <a:gd name="connsiteX68" fmla="*/ 485464 w 861199"/>
                <a:gd name="connsiteY68" fmla="*/ 547908 h 724137"/>
                <a:gd name="connsiteX69" fmla="*/ 448888 w 861199"/>
                <a:gd name="connsiteY69" fmla="*/ 571183 h 724137"/>
                <a:gd name="connsiteX70" fmla="*/ 432262 w 861199"/>
                <a:gd name="connsiteY70" fmla="*/ 591134 h 724137"/>
                <a:gd name="connsiteX71" fmla="*/ 401605 w 861199"/>
                <a:gd name="connsiteY71" fmla="*/ 616271 h 724137"/>
                <a:gd name="connsiteX72" fmla="*/ 365760 w 861199"/>
                <a:gd name="connsiteY72" fmla="*/ 637685 h 724137"/>
                <a:gd name="connsiteX73" fmla="*/ 292608 w 861199"/>
                <a:gd name="connsiteY73" fmla="*/ 634360 h 724137"/>
                <a:gd name="connsiteX74" fmla="*/ 209481 w 861199"/>
                <a:gd name="connsiteY74" fmla="*/ 581159 h 724137"/>
                <a:gd name="connsiteX0" fmla="*/ 209481 w 873771"/>
                <a:gd name="connsiteY0" fmla="*/ 581159 h 724137"/>
                <a:gd name="connsiteX1" fmla="*/ 166255 w 873771"/>
                <a:gd name="connsiteY1" fmla="*/ 488056 h 724137"/>
                <a:gd name="connsiteX2" fmla="*/ 129679 w 873771"/>
                <a:gd name="connsiteY2" fmla="*/ 471431 h 724137"/>
                <a:gd name="connsiteX3" fmla="*/ 116378 w 873771"/>
                <a:gd name="connsiteY3" fmla="*/ 448155 h 724137"/>
                <a:gd name="connsiteX4" fmla="*/ 103078 w 873771"/>
                <a:gd name="connsiteY4" fmla="*/ 404929 h 724137"/>
                <a:gd name="connsiteX5" fmla="*/ 50974 w 873771"/>
                <a:gd name="connsiteY5" fmla="*/ 365395 h 724137"/>
                <a:gd name="connsiteX6" fmla="*/ 62414 w 873771"/>
                <a:gd name="connsiteY6" fmla="*/ 316582 h 724137"/>
                <a:gd name="connsiteX7" fmla="*/ 146304 w 873771"/>
                <a:gd name="connsiteY7" fmla="*/ 361703 h 724137"/>
                <a:gd name="connsiteX8" fmla="*/ 219456 w 873771"/>
                <a:gd name="connsiteY8" fmla="*/ 331777 h 724137"/>
                <a:gd name="connsiteX9" fmla="*/ 233090 w 873771"/>
                <a:gd name="connsiteY9" fmla="*/ 288184 h 724137"/>
                <a:gd name="connsiteX10" fmla="*/ 279308 w 873771"/>
                <a:gd name="connsiteY10" fmla="*/ 258625 h 724137"/>
                <a:gd name="connsiteX11" fmla="*/ 249382 w 873771"/>
                <a:gd name="connsiteY11" fmla="*/ 245324 h 724137"/>
                <a:gd name="connsiteX12" fmla="*/ 182880 w 873771"/>
                <a:gd name="connsiteY12" fmla="*/ 271925 h 724137"/>
                <a:gd name="connsiteX13" fmla="*/ 109728 w 873771"/>
                <a:gd name="connsiteY13" fmla="*/ 271925 h 724137"/>
                <a:gd name="connsiteX14" fmla="*/ 46552 w 873771"/>
                <a:gd name="connsiteY14" fmla="*/ 232024 h 724137"/>
                <a:gd name="connsiteX15" fmla="*/ 1 w 873771"/>
                <a:gd name="connsiteY15" fmla="*/ 185473 h 724137"/>
                <a:gd name="connsiteX16" fmla="*/ 0 w 873771"/>
                <a:gd name="connsiteY16" fmla="*/ 142247 h 724137"/>
                <a:gd name="connsiteX17" fmla="*/ 33251 w 873771"/>
                <a:gd name="connsiteY17" fmla="*/ 125621 h 724137"/>
                <a:gd name="connsiteX18" fmla="*/ 36576 w 873771"/>
                <a:gd name="connsiteY18" fmla="*/ 62444 h 724137"/>
                <a:gd name="connsiteX19" fmla="*/ 63177 w 873771"/>
                <a:gd name="connsiteY19" fmla="*/ 62444 h 724137"/>
                <a:gd name="connsiteX20" fmla="*/ 129679 w 873771"/>
                <a:gd name="connsiteY20" fmla="*/ 35844 h 724137"/>
                <a:gd name="connsiteX21" fmla="*/ 179555 w 873771"/>
                <a:gd name="connsiteY21" fmla="*/ 65769 h 724137"/>
                <a:gd name="connsiteX22" fmla="*/ 179555 w 873771"/>
                <a:gd name="connsiteY22" fmla="*/ 65769 h 724137"/>
                <a:gd name="connsiteX23" fmla="*/ 259357 w 873771"/>
                <a:gd name="connsiteY23" fmla="*/ 39169 h 724137"/>
                <a:gd name="connsiteX24" fmla="*/ 279308 w 873771"/>
                <a:gd name="connsiteY24" fmla="*/ 35844 h 724137"/>
                <a:gd name="connsiteX25" fmla="*/ 282633 w 873771"/>
                <a:gd name="connsiteY25" fmla="*/ 32519 h 724137"/>
                <a:gd name="connsiteX26" fmla="*/ 305909 w 873771"/>
                <a:gd name="connsiteY26" fmla="*/ 55794 h 724137"/>
                <a:gd name="connsiteX27" fmla="*/ 295933 w 873771"/>
                <a:gd name="connsiteY27" fmla="*/ 69095 h 724137"/>
                <a:gd name="connsiteX28" fmla="*/ 350964 w 873771"/>
                <a:gd name="connsiteY28" fmla="*/ 39169 h 724137"/>
                <a:gd name="connsiteX29" fmla="*/ 380190 w 873771"/>
                <a:gd name="connsiteY29" fmla="*/ 0 h 724137"/>
                <a:gd name="connsiteX30" fmla="*/ 455538 w 873771"/>
                <a:gd name="connsiteY30" fmla="*/ 9243 h 724137"/>
                <a:gd name="connsiteX31" fmla="*/ 522040 w 873771"/>
                <a:gd name="connsiteY31" fmla="*/ 12568 h 724137"/>
                <a:gd name="connsiteX32" fmla="*/ 625117 w 873771"/>
                <a:gd name="connsiteY32" fmla="*/ 45819 h 724137"/>
                <a:gd name="connsiteX33" fmla="*/ 668344 w 873771"/>
                <a:gd name="connsiteY33" fmla="*/ 49144 h 724137"/>
                <a:gd name="connsiteX34" fmla="*/ 701594 w 873771"/>
                <a:gd name="connsiteY34" fmla="*/ 89045 h 724137"/>
                <a:gd name="connsiteX35" fmla="*/ 701594 w 873771"/>
                <a:gd name="connsiteY35" fmla="*/ 89045 h 724137"/>
                <a:gd name="connsiteX36" fmla="*/ 734845 w 873771"/>
                <a:gd name="connsiteY36" fmla="*/ 152222 h 724137"/>
                <a:gd name="connsiteX37" fmla="*/ 728195 w 873771"/>
                <a:gd name="connsiteY37" fmla="*/ 172172 h 724137"/>
                <a:gd name="connsiteX38" fmla="*/ 758121 w 873771"/>
                <a:gd name="connsiteY38" fmla="*/ 185473 h 724137"/>
                <a:gd name="connsiteX39" fmla="*/ 794697 w 873771"/>
                <a:gd name="connsiteY39" fmla="*/ 222049 h 724137"/>
                <a:gd name="connsiteX40" fmla="*/ 847898 w 873771"/>
                <a:gd name="connsiteY40" fmla="*/ 258625 h 724137"/>
                <a:gd name="connsiteX41" fmla="*/ 831273 w 873771"/>
                <a:gd name="connsiteY41" fmla="*/ 375003 h 724137"/>
                <a:gd name="connsiteX42" fmla="*/ 873771 w 873771"/>
                <a:gd name="connsiteY42" fmla="*/ 400739 h 724137"/>
                <a:gd name="connsiteX43" fmla="*/ 857874 w 873771"/>
                <a:gd name="connsiteY43" fmla="*/ 441505 h 724137"/>
                <a:gd name="connsiteX44" fmla="*/ 857874 w 873771"/>
                <a:gd name="connsiteY44" fmla="*/ 441505 h 724137"/>
                <a:gd name="connsiteX45" fmla="*/ 774746 w 873771"/>
                <a:gd name="connsiteY45" fmla="*/ 451480 h 724137"/>
                <a:gd name="connsiteX46" fmla="*/ 753333 w 873771"/>
                <a:gd name="connsiteY46" fmla="*/ 545675 h 724137"/>
                <a:gd name="connsiteX47" fmla="*/ 790641 w 873771"/>
                <a:gd name="connsiteY47" fmla="*/ 602939 h 724137"/>
                <a:gd name="connsiteX48" fmla="*/ 764771 w 873771"/>
                <a:gd name="connsiteY48" fmla="*/ 650985 h 724137"/>
                <a:gd name="connsiteX49" fmla="*/ 714895 w 873771"/>
                <a:gd name="connsiteY49" fmla="*/ 660961 h 724137"/>
                <a:gd name="connsiteX50" fmla="*/ 695132 w 873771"/>
                <a:gd name="connsiteY50" fmla="*/ 677057 h 724137"/>
                <a:gd name="connsiteX51" fmla="*/ 681644 w 873771"/>
                <a:gd name="connsiteY51" fmla="*/ 724137 h 724137"/>
                <a:gd name="connsiteX52" fmla="*/ 658368 w 873771"/>
                <a:gd name="connsiteY52" fmla="*/ 714162 h 724137"/>
                <a:gd name="connsiteX53" fmla="*/ 615142 w 873771"/>
                <a:gd name="connsiteY53" fmla="*/ 694212 h 724137"/>
                <a:gd name="connsiteX54" fmla="*/ 628784 w 873771"/>
                <a:gd name="connsiteY54" fmla="*/ 617206 h 724137"/>
                <a:gd name="connsiteX55" fmla="*/ 621792 w 873771"/>
                <a:gd name="connsiteY55" fmla="*/ 587809 h 724137"/>
                <a:gd name="connsiteX56" fmla="*/ 571884 w 873771"/>
                <a:gd name="connsiteY56" fmla="*/ 560111 h 724137"/>
                <a:gd name="connsiteX57" fmla="*/ 571916 w 873771"/>
                <a:gd name="connsiteY57" fmla="*/ 511332 h 724137"/>
                <a:gd name="connsiteX58" fmla="*/ 591866 w 873771"/>
                <a:gd name="connsiteY58" fmla="*/ 498031 h 724137"/>
                <a:gd name="connsiteX59" fmla="*/ 574294 w 873771"/>
                <a:gd name="connsiteY59" fmla="*/ 429937 h 724137"/>
                <a:gd name="connsiteX60" fmla="*/ 611483 w 873771"/>
                <a:gd name="connsiteY60" fmla="*/ 398214 h 724137"/>
                <a:gd name="connsiteX61" fmla="*/ 628442 w 873771"/>
                <a:gd name="connsiteY61" fmla="*/ 408254 h 724137"/>
                <a:gd name="connsiteX62" fmla="*/ 557486 w 873771"/>
                <a:gd name="connsiteY62" fmla="*/ 400871 h 724137"/>
                <a:gd name="connsiteX63" fmla="*/ 520210 w 873771"/>
                <a:gd name="connsiteY63" fmla="*/ 368353 h 724137"/>
                <a:gd name="connsiteX64" fmla="*/ 498764 w 873771"/>
                <a:gd name="connsiteY64" fmla="*/ 408254 h 724137"/>
                <a:gd name="connsiteX65" fmla="*/ 564201 w 873771"/>
                <a:gd name="connsiteY65" fmla="*/ 476251 h 724137"/>
                <a:gd name="connsiteX66" fmla="*/ 518714 w 873771"/>
                <a:gd name="connsiteY66" fmla="*/ 527957 h 724137"/>
                <a:gd name="connsiteX67" fmla="*/ 541743 w 873771"/>
                <a:gd name="connsiteY67" fmla="*/ 515754 h 724137"/>
                <a:gd name="connsiteX68" fmla="*/ 485464 w 873771"/>
                <a:gd name="connsiteY68" fmla="*/ 547908 h 724137"/>
                <a:gd name="connsiteX69" fmla="*/ 448888 w 873771"/>
                <a:gd name="connsiteY69" fmla="*/ 571183 h 724137"/>
                <a:gd name="connsiteX70" fmla="*/ 432262 w 873771"/>
                <a:gd name="connsiteY70" fmla="*/ 591134 h 724137"/>
                <a:gd name="connsiteX71" fmla="*/ 401605 w 873771"/>
                <a:gd name="connsiteY71" fmla="*/ 616271 h 724137"/>
                <a:gd name="connsiteX72" fmla="*/ 365760 w 873771"/>
                <a:gd name="connsiteY72" fmla="*/ 637685 h 724137"/>
                <a:gd name="connsiteX73" fmla="*/ 292608 w 873771"/>
                <a:gd name="connsiteY73" fmla="*/ 634360 h 724137"/>
                <a:gd name="connsiteX74" fmla="*/ 209481 w 873771"/>
                <a:gd name="connsiteY74" fmla="*/ 581159 h 724137"/>
                <a:gd name="connsiteX0" fmla="*/ 209481 w 873771"/>
                <a:gd name="connsiteY0" fmla="*/ 581159 h 724137"/>
                <a:gd name="connsiteX1" fmla="*/ 166255 w 873771"/>
                <a:gd name="connsiteY1" fmla="*/ 488056 h 724137"/>
                <a:gd name="connsiteX2" fmla="*/ 129679 w 873771"/>
                <a:gd name="connsiteY2" fmla="*/ 471431 h 724137"/>
                <a:gd name="connsiteX3" fmla="*/ 116378 w 873771"/>
                <a:gd name="connsiteY3" fmla="*/ 448155 h 724137"/>
                <a:gd name="connsiteX4" fmla="*/ 103078 w 873771"/>
                <a:gd name="connsiteY4" fmla="*/ 404929 h 724137"/>
                <a:gd name="connsiteX5" fmla="*/ 50974 w 873771"/>
                <a:gd name="connsiteY5" fmla="*/ 365395 h 724137"/>
                <a:gd name="connsiteX6" fmla="*/ 62414 w 873771"/>
                <a:gd name="connsiteY6" fmla="*/ 316582 h 724137"/>
                <a:gd name="connsiteX7" fmla="*/ 146304 w 873771"/>
                <a:gd name="connsiteY7" fmla="*/ 361703 h 724137"/>
                <a:gd name="connsiteX8" fmla="*/ 219456 w 873771"/>
                <a:gd name="connsiteY8" fmla="*/ 331777 h 724137"/>
                <a:gd name="connsiteX9" fmla="*/ 233090 w 873771"/>
                <a:gd name="connsiteY9" fmla="*/ 288184 h 724137"/>
                <a:gd name="connsiteX10" fmla="*/ 279308 w 873771"/>
                <a:gd name="connsiteY10" fmla="*/ 258625 h 724137"/>
                <a:gd name="connsiteX11" fmla="*/ 249382 w 873771"/>
                <a:gd name="connsiteY11" fmla="*/ 245324 h 724137"/>
                <a:gd name="connsiteX12" fmla="*/ 182880 w 873771"/>
                <a:gd name="connsiteY12" fmla="*/ 271925 h 724137"/>
                <a:gd name="connsiteX13" fmla="*/ 109728 w 873771"/>
                <a:gd name="connsiteY13" fmla="*/ 271925 h 724137"/>
                <a:gd name="connsiteX14" fmla="*/ 46552 w 873771"/>
                <a:gd name="connsiteY14" fmla="*/ 232024 h 724137"/>
                <a:gd name="connsiteX15" fmla="*/ 1 w 873771"/>
                <a:gd name="connsiteY15" fmla="*/ 185473 h 724137"/>
                <a:gd name="connsiteX16" fmla="*/ 0 w 873771"/>
                <a:gd name="connsiteY16" fmla="*/ 142247 h 724137"/>
                <a:gd name="connsiteX17" fmla="*/ 33251 w 873771"/>
                <a:gd name="connsiteY17" fmla="*/ 125621 h 724137"/>
                <a:gd name="connsiteX18" fmla="*/ 36576 w 873771"/>
                <a:gd name="connsiteY18" fmla="*/ 62444 h 724137"/>
                <a:gd name="connsiteX19" fmla="*/ 63177 w 873771"/>
                <a:gd name="connsiteY19" fmla="*/ 62444 h 724137"/>
                <a:gd name="connsiteX20" fmla="*/ 129679 w 873771"/>
                <a:gd name="connsiteY20" fmla="*/ 35844 h 724137"/>
                <a:gd name="connsiteX21" fmla="*/ 179555 w 873771"/>
                <a:gd name="connsiteY21" fmla="*/ 65769 h 724137"/>
                <a:gd name="connsiteX22" fmla="*/ 179555 w 873771"/>
                <a:gd name="connsiteY22" fmla="*/ 65769 h 724137"/>
                <a:gd name="connsiteX23" fmla="*/ 259357 w 873771"/>
                <a:gd name="connsiteY23" fmla="*/ 39169 h 724137"/>
                <a:gd name="connsiteX24" fmla="*/ 279308 w 873771"/>
                <a:gd name="connsiteY24" fmla="*/ 35844 h 724137"/>
                <a:gd name="connsiteX25" fmla="*/ 282633 w 873771"/>
                <a:gd name="connsiteY25" fmla="*/ 32519 h 724137"/>
                <a:gd name="connsiteX26" fmla="*/ 305909 w 873771"/>
                <a:gd name="connsiteY26" fmla="*/ 55794 h 724137"/>
                <a:gd name="connsiteX27" fmla="*/ 295933 w 873771"/>
                <a:gd name="connsiteY27" fmla="*/ 69095 h 724137"/>
                <a:gd name="connsiteX28" fmla="*/ 350964 w 873771"/>
                <a:gd name="connsiteY28" fmla="*/ 39169 h 724137"/>
                <a:gd name="connsiteX29" fmla="*/ 380190 w 873771"/>
                <a:gd name="connsiteY29" fmla="*/ 0 h 724137"/>
                <a:gd name="connsiteX30" fmla="*/ 455538 w 873771"/>
                <a:gd name="connsiteY30" fmla="*/ 9243 h 724137"/>
                <a:gd name="connsiteX31" fmla="*/ 522040 w 873771"/>
                <a:gd name="connsiteY31" fmla="*/ 12568 h 724137"/>
                <a:gd name="connsiteX32" fmla="*/ 625117 w 873771"/>
                <a:gd name="connsiteY32" fmla="*/ 45819 h 724137"/>
                <a:gd name="connsiteX33" fmla="*/ 668344 w 873771"/>
                <a:gd name="connsiteY33" fmla="*/ 49144 h 724137"/>
                <a:gd name="connsiteX34" fmla="*/ 701594 w 873771"/>
                <a:gd name="connsiteY34" fmla="*/ 89045 h 724137"/>
                <a:gd name="connsiteX35" fmla="*/ 701594 w 873771"/>
                <a:gd name="connsiteY35" fmla="*/ 89045 h 724137"/>
                <a:gd name="connsiteX36" fmla="*/ 734845 w 873771"/>
                <a:gd name="connsiteY36" fmla="*/ 152222 h 724137"/>
                <a:gd name="connsiteX37" fmla="*/ 728195 w 873771"/>
                <a:gd name="connsiteY37" fmla="*/ 172172 h 724137"/>
                <a:gd name="connsiteX38" fmla="*/ 758121 w 873771"/>
                <a:gd name="connsiteY38" fmla="*/ 185473 h 724137"/>
                <a:gd name="connsiteX39" fmla="*/ 794697 w 873771"/>
                <a:gd name="connsiteY39" fmla="*/ 222049 h 724137"/>
                <a:gd name="connsiteX40" fmla="*/ 847898 w 873771"/>
                <a:gd name="connsiteY40" fmla="*/ 258625 h 724137"/>
                <a:gd name="connsiteX41" fmla="*/ 831273 w 873771"/>
                <a:gd name="connsiteY41" fmla="*/ 375003 h 724137"/>
                <a:gd name="connsiteX42" fmla="*/ 873771 w 873771"/>
                <a:gd name="connsiteY42" fmla="*/ 400739 h 724137"/>
                <a:gd name="connsiteX43" fmla="*/ 857874 w 873771"/>
                <a:gd name="connsiteY43" fmla="*/ 441505 h 724137"/>
                <a:gd name="connsiteX44" fmla="*/ 853684 w 873771"/>
                <a:gd name="connsiteY44" fmla="*/ 451982 h 724137"/>
                <a:gd name="connsiteX45" fmla="*/ 774746 w 873771"/>
                <a:gd name="connsiteY45" fmla="*/ 451480 h 724137"/>
                <a:gd name="connsiteX46" fmla="*/ 753333 w 873771"/>
                <a:gd name="connsiteY46" fmla="*/ 545675 h 724137"/>
                <a:gd name="connsiteX47" fmla="*/ 790641 w 873771"/>
                <a:gd name="connsiteY47" fmla="*/ 602939 h 724137"/>
                <a:gd name="connsiteX48" fmla="*/ 764771 w 873771"/>
                <a:gd name="connsiteY48" fmla="*/ 650985 h 724137"/>
                <a:gd name="connsiteX49" fmla="*/ 714895 w 873771"/>
                <a:gd name="connsiteY49" fmla="*/ 660961 h 724137"/>
                <a:gd name="connsiteX50" fmla="*/ 695132 w 873771"/>
                <a:gd name="connsiteY50" fmla="*/ 677057 h 724137"/>
                <a:gd name="connsiteX51" fmla="*/ 681644 w 873771"/>
                <a:gd name="connsiteY51" fmla="*/ 724137 h 724137"/>
                <a:gd name="connsiteX52" fmla="*/ 658368 w 873771"/>
                <a:gd name="connsiteY52" fmla="*/ 714162 h 724137"/>
                <a:gd name="connsiteX53" fmla="*/ 615142 w 873771"/>
                <a:gd name="connsiteY53" fmla="*/ 694212 h 724137"/>
                <a:gd name="connsiteX54" fmla="*/ 628784 w 873771"/>
                <a:gd name="connsiteY54" fmla="*/ 617206 h 724137"/>
                <a:gd name="connsiteX55" fmla="*/ 621792 w 873771"/>
                <a:gd name="connsiteY55" fmla="*/ 587809 h 724137"/>
                <a:gd name="connsiteX56" fmla="*/ 571884 w 873771"/>
                <a:gd name="connsiteY56" fmla="*/ 560111 h 724137"/>
                <a:gd name="connsiteX57" fmla="*/ 571916 w 873771"/>
                <a:gd name="connsiteY57" fmla="*/ 511332 h 724137"/>
                <a:gd name="connsiteX58" fmla="*/ 591866 w 873771"/>
                <a:gd name="connsiteY58" fmla="*/ 498031 h 724137"/>
                <a:gd name="connsiteX59" fmla="*/ 574294 w 873771"/>
                <a:gd name="connsiteY59" fmla="*/ 429937 h 724137"/>
                <a:gd name="connsiteX60" fmla="*/ 611483 w 873771"/>
                <a:gd name="connsiteY60" fmla="*/ 398214 h 724137"/>
                <a:gd name="connsiteX61" fmla="*/ 628442 w 873771"/>
                <a:gd name="connsiteY61" fmla="*/ 408254 h 724137"/>
                <a:gd name="connsiteX62" fmla="*/ 557486 w 873771"/>
                <a:gd name="connsiteY62" fmla="*/ 400871 h 724137"/>
                <a:gd name="connsiteX63" fmla="*/ 520210 w 873771"/>
                <a:gd name="connsiteY63" fmla="*/ 368353 h 724137"/>
                <a:gd name="connsiteX64" fmla="*/ 498764 w 873771"/>
                <a:gd name="connsiteY64" fmla="*/ 408254 h 724137"/>
                <a:gd name="connsiteX65" fmla="*/ 564201 w 873771"/>
                <a:gd name="connsiteY65" fmla="*/ 476251 h 724137"/>
                <a:gd name="connsiteX66" fmla="*/ 518714 w 873771"/>
                <a:gd name="connsiteY66" fmla="*/ 527957 h 724137"/>
                <a:gd name="connsiteX67" fmla="*/ 541743 w 873771"/>
                <a:gd name="connsiteY67" fmla="*/ 515754 h 724137"/>
                <a:gd name="connsiteX68" fmla="*/ 485464 w 873771"/>
                <a:gd name="connsiteY68" fmla="*/ 547908 h 724137"/>
                <a:gd name="connsiteX69" fmla="*/ 448888 w 873771"/>
                <a:gd name="connsiteY69" fmla="*/ 571183 h 724137"/>
                <a:gd name="connsiteX70" fmla="*/ 432262 w 873771"/>
                <a:gd name="connsiteY70" fmla="*/ 591134 h 724137"/>
                <a:gd name="connsiteX71" fmla="*/ 401605 w 873771"/>
                <a:gd name="connsiteY71" fmla="*/ 616271 h 724137"/>
                <a:gd name="connsiteX72" fmla="*/ 365760 w 873771"/>
                <a:gd name="connsiteY72" fmla="*/ 637685 h 724137"/>
                <a:gd name="connsiteX73" fmla="*/ 292608 w 873771"/>
                <a:gd name="connsiteY73" fmla="*/ 634360 h 724137"/>
                <a:gd name="connsiteX74" fmla="*/ 209481 w 873771"/>
                <a:gd name="connsiteY74" fmla="*/ 581159 h 724137"/>
                <a:gd name="connsiteX0" fmla="*/ 209481 w 873771"/>
                <a:gd name="connsiteY0" fmla="*/ 581159 h 724137"/>
                <a:gd name="connsiteX1" fmla="*/ 166255 w 873771"/>
                <a:gd name="connsiteY1" fmla="*/ 488056 h 724137"/>
                <a:gd name="connsiteX2" fmla="*/ 129679 w 873771"/>
                <a:gd name="connsiteY2" fmla="*/ 471431 h 724137"/>
                <a:gd name="connsiteX3" fmla="*/ 116378 w 873771"/>
                <a:gd name="connsiteY3" fmla="*/ 448155 h 724137"/>
                <a:gd name="connsiteX4" fmla="*/ 103078 w 873771"/>
                <a:gd name="connsiteY4" fmla="*/ 404929 h 724137"/>
                <a:gd name="connsiteX5" fmla="*/ 50974 w 873771"/>
                <a:gd name="connsiteY5" fmla="*/ 365395 h 724137"/>
                <a:gd name="connsiteX6" fmla="*/ 62414 w 873771"/>
                <a:gd name="connsiteY6" fmla="*/ 316582 h 724137"/>
                <a:gd name="connsiteX7" fmla="*/ 146304 w 873771"/>
                <a:gd name="connsiteY7" fmla="*/ 361703 h 724137"/>
                <a:gd name="connsiteX8" fmla="*/ 219456 w 873771"/>
                <a:gd name="connsiteY8" fmla="*/ 331777 h 724137"/>
                <a:gd name="connsiteX9" fmla="*/ 233090 w 873771"/>
                <a:gd name="connsiteY9" fmla="*/ 288184 h 724137"/>
                <a:gd name="connsiteX10" fmla="*/ 279308 w 873771"/>
                <a:gd name="connsiteY10" fmla="*/ 258625 h 724137"/>
                <a:gd name="connsiteX11" fmla="*/ 249382 w 873771"/>
                <a:gd name="connsiteY11" fmla="*/ 245324 h 724137"/>
                <a:gd name="connsiteX12" fmla="*/ 182880 w 873771"/>
                <a:gd name="connsiteY12" fmla="*/ 271925 h 724137"/>
                <a:gd name="connsiteX13" fmla="*/ 109728 w 873771"/>
                <a:gd name="connsiteY13" fmla="*/ 271925 h 724137"/>
                <a:gd name="connsiteX14" fmla="*/ 46552 w 873771"/>
                <a:gd name="connsiteY14" fmla="*/ 232024 h 724137"/>
                <a:gd name="connsiteX15" fmla="*/ 1 w 873771"/>
                <a:gd name="connsiteY15" fmla="*/ 185473 h 724137"/>
                <a:gd name="connsiteX16" fmla="*/ 0 w 873771"/>
                <a:gd name="connsiteY16" fmla="*/ 142247 h 724137"/>
                <a:gd name="connsiteX17" fmla="*/ 33251 w 873771"/>
                <a:gd name="connsiteY17" fmla="*/ 125621 h 724137"/>
                <a:gd name="connsiteX18" fmla="*/ 36576 w 873771"/>
                <a:gd name="connsiteY18" fmla="*/ 62444 h 724137"/>
                <a:gd name="connsiteX19" fmla="*/ 63177 w 873771"/>
                <a:gd name="connsiteY19" fmla="*/ 62444 h 724137"/>
                <a:gd name="connsiteX20" fmla="*/ 129679 w 873771"/>
                <a:gd name="connsiteY20" fmla="*/ 35844 h 724137"/>
                <a:gd name="connsiteX21" fmla="*/ 179555 w 873771"/>
                <a:gd name="connsiteY21" fmla="*/ 65769 h 724137"/>
                <a:gd name="connsiteX22" fmla="*/ 179555 w 873771"/>
                <a:gd name="connsiteY22" fmla="*/ 65769 h 724137"/>
                <a:gd name="connsiteX23" fmla="*/ 259357 w 873771"/>
                <a:gd name="connsiteY23" fmla="*/ 39169 h 724137"/>
                <a:gd name="connsiteX24" fmla="*/ 279308 w 873771"/>
                <a:gd name="connsiteY24" fmla="*/ 35844 h 724137"/>
                <a:gd name="connsiteX25" fmla="*/ 282633 w 873771"/>
                <a:gd name="connsiteY25" fmla="*/ 32519 h 724137"/>
                <a:gd name="connsiteX26" fmla="*/ 305909 w 873771"/>
                <a:gd name="connsiteY26" fmla="*/ 55794 h 724137"/>
                <a:gd name="connsiteX27" fmla="*/ 295933 w 873771"/>
                <a:gd name="connsiteY27" fmla="*/ 69095 h 724137"/>
                <a:gd name="connsiteX28" fmla="*/ 350964 w 873771"/>
                <a:gd name="connsiteY28" fmla="*/ 39169 h 724137"/>
                <a:gd name="connsiteX29" fmla="*/ 380190 w 873771"/>
                <a:gd name="connsiteY29" fmla="*/ 0 h 724137"/>
                <a:gd name="connsiteX30" fmla="*/ 455538 w 873771"/>
                <a:gd name="connsiteY30" fmla="*/ 9243 h 724137"/>
                <a:gd name="connsiteX31" fmla="*/ 522040 w 873771"/>
                <a:gd name="connsiteY31" fmla="*/ 12568 h 724137"/>
                <a:gd name="connsiteX32" fmla="*/ 625117 w 873771"/>
                <a:gd name="connsiteY32" fmla="*/ 45819 h 724137"/>
                <a:gd name="connsiteX33" fmla="*/ 668344 w 873771"/>
                <a:gd name="connsiteY33" fmla="*/ 49144 h 724137"/>
                <a:gd name="connsiteX34" fmla="*/ 701594 w 873771"/>
                <a:gd name="connsiteY34" fmla="*/ 89045 h 724137"/>
                <a:gd name="connsiteX35" fmla="*/ 701594 w 873771"/>
                <a:gd name="connsiteY35" fmla="*/ 89045 h 724137"/>
                <a:gd name="connsiteX36" fmla="*/ 734845 w 873771"/>
                <a:gd name="connsiteY36" fmla="*/ 152222 h 724137"/>
                <a:gd name="connsiteX37" fmla="*/ 728195 w 873771"/>
                <a:gd name="connsiteY37" fmla="*/ 172172 h 724137"/>
                <a:gd name="connsiteX38" fmla="*/ 758121 w 873771"/>
                <a:gd name="connsiteY38" fmla="*/ 185473 h 724137"/>
                <a:gd name="connsiteX39" fmla="*/ 794697 w 873771"/>
                <a:gd name="connsiteY39" fmla="*/ 222049 h 724137"/>
                <a:gd name="connsiteX40" fmla="*/ 847898 w 873771"/>
                <a:gd name="connsiteY40" fmla="*/ 258625 h 724137"/>
                <a:gd name="connsiteX41" fmla="*/ 839654 w 873771"/>
                <a:gd name="connsiteY41" fmla="*/ 370812 h 724137"/>
                <a:gd name="connsiteX42" fmla="*/ 873771 w 873771"/>
                <a:gd name="connsiteY42" fmla="*/ 400739 h 724137"/>
                <a:gd name="connsiteX43" fmla="*/ 857874 w 873771"/>
                <a:gd name="connsiteY43" fmla="*/ 441505 h 724137"/>
                <a:gd name="connsiteX44" fmla="*/ 853684 w 873771"/>
                <a:gd name="connsiteY44" fmla="*/ 451982 h 724137"/>
                <a:gd name="connsiteX45" fmla="*/ 774746 w 873771"/>
                <a:gd name="connsiteY45" fmla="*/ 451480 h 724137"/>
                <a:gd name="connsiteX46" fmla="*/ 753333 w 873771"/>
                <a:gd name="connsiteY46" fmla="*/ 545675 h 724137"/>
                <a:gd name="connsiteX47" fmla="*/ 790641 w 873771"/>
                <a:gd name="connsiteY47" fmla="*/ 602939 h 724137"/>
                <a:gd name="connsiteX48" fmla="*/ 764771 w 873771"/>
                <a:gd name="connsiteY48" fmla="*/ 650985 h 724137"/>
                <a:gd name="connsiteX49" fmla="*/ 714895 w 873771"/>
                <a:gd name="connsiteY49" fmla="*/ 660961 h 724137"/>
                <a:gd name="connsiteX50" fmla="*/ 695132 w 873771"/>
                <a:gd name="connsiteY50" fmla="*/ 677057 h 724137"/>
                <a:gd name="connsiteX51" fmla="*/ 681644 w 873771"/>
                <a:gd name="connsiteY51" fmla="*/ 724137 h 724137"/>
                <a:gd name="connsiteX52" fmla="*/ 658368 w 873771"/>
                <a:gd name="connsiteY52" fmla="*/ 714162 h 724137"/>
                <a:gd name="connsiteX53" fmla="*/ 615142 w 873771"/>
                <a:gd name="connsiteY53" fmla="*/ 694212 h 724137"/>
                <a:gd name="connsiteX54" fmla="*/ 628784 w 873771"/>
                <a:gd name="connsiteY54" fmla="*/ 617206 h 724137"/>
                <a:gd name="connsiteX55" fmla="*/ 621792 w 873771"/>
                <a:gd name="connsiteY55" fmla="*/ 587809 h 724137"/>
                <a:gd name="connsiteX56" fmla="*/ 571884 w 873771"/>
                <a:gd name="connsiteY56" fmla="*/ 560111 h 724137"/>
                <a:gd name="connsiteX57" fmla="*/ 571916 w 873771"/>
                <a:gd name="connsiteY57" fmla="*/ 511332 h 724137"/>
                <a:gd name="connsiteX58" fmla="*/ 591866 w 873771"/>
                <a:gd name="connsiteY58" fmla="*/ 498031 h 724137"/>
                <a:gd name="connsiteX59" fmla="*/ 574294 w 873771"/>
                <a:gd name="connsiteY59" fmla="*/ 429937 h 724137"/>
                <a:gd name="connsiteX60" fmla="*/ 611483 w 873771"/>
                <a:gd name="connsiteY60" fmla="*/ 398214 h 724137"/>
                <a:gd name="connsiteX61" fmla="*/ 628442 w 873771"/>
                <a:gd name="connsiteY61" fmla="*/ 408254 h 724137"/>
                <a:gd name="connsiteX62" fmla="*/ 557486 w 873771"/>
                <a:gd name="connsiteY62" fmla="*/ 400871 h 724137"/>
                <a:gd name="connsiteX63" fmla="*/ 520210 w 873771"/>
                <a:gd name="connsiteY63" fmla="*/ 368353 h 724137"/>
                <a:gd name="connsiteX64" fmla="*/ 498764 w 873771"/>
                <a:gd name="connsiteY64" fmla="*/ 408254 h 724137"/>
                <a:gd name="connsiteX65" fmla="*/ 564201 w 873771"/>
                <a:gd name="connsiteY65" fmla="*/ 476251 h 724137"/>
                <a:gd name="connsiteX66" fmla="*/ 518714 w 873771"/>
                <a:gd name="connsiteY66" fmla="*/ 527957 h 724137"/>
                <a:gd name="connsiteX67" fmla="*/ 541743 w 873771"/>
                <a:gd name="connsiteY67" fmla="*/ 515754 h 724137"/>
                <a:gd name="connsiteX68" fmla="*/ 485464 w 873771"/>
                <a:gd name="connsiteY68" fmla="*/ 547908 h 724137"/>
                <a:gd name="connsiteX69" fmla="*/ 448888 w 873771"/>
                <a:gd name="connsiteY69" fmla="*/ 571183 h 724137"/>
                <a:gd name="connsiteX70" fmla="*/ 432262 w 873771"/>
                <a:gd name="connsiteY70" fmla="*/ 591134 h 724137"/>
                <a:gd name="connsiteX71" fmla="*/ 401605 w 873771"/>
                <a:gd name="connsiteY71" fmla="*/ 616271 h 724137"/>
                <a:gd name="connsiteX72" fmla="*/ 365760 w 873771"/>
                <a:gd name="connsiteY72" fmla="*/ 637685 h 724137"/>
                <a:gd name="connsiteX73" fmla="*/ 292608 w 873771"/>
                <a:gd name="connsiteY73" fmla="*/ 634360 h 724137"/>
                <a:gd name="connsiteX74" fmla="*/ 209481 w 873771"/>
                <a:gd name="connsiteY74" fmla="*/ 581159 h 724137"/>
                <a:gd name="connsiteX0" fmla="*/ 215767 w 880057"/>
                <a:gd name="connsiteY0" fmla="*/ 581159 h 724137"/>
                <a:gd name="connsiteX1" fmla="*/ 172541 w 880057"/>
                <a:gd name="connsiteY1" fmla="*/ 488056 h 724137"/>
                <a:gd name="connsiteX2" fmla="*/ 135965 w 880057"/>
                <a:gd name="connsiteY2" fmla="*/ 471431 h 724137"/>
                <a:gd name="connsiteX3" fmla="*/ 122664 w 880057"/>
                <a:gd name="connsiteY3" fmla="*/ 448155 h 724137"/>
                <a:gd name="connsiteX4" fmla="*/ 109364 w 880057"/>
                <a:gd name="connsiteY4" fmla="*/ 404929 h 724137"/>
                <a:gd name="connsiteX5" fmla="*/ 57260 w 880057"/>
                <a:gd name="connsiteY5" fmla="*/ 365395 h 724137"/>
                <a:gd name="connsiteX6" fmla="*/ 68700 w 880057"/>
                <a:gd name="connsiteY6" fmla="*/ 316582 h 724137"/>
                <a:gd name="connsiteX7" fmla="*/ 152590 w 880057"/>
                <a:gd name="connsiteY7" fmla="*/ 361703 h 724137"/>
                <a:gd name="connsiteX8" fmla="*/ 225742 w 880057"/>
                <a:gd name="connsiteY8" fmla="*/ 331777 h 724137"/>
                <a:gd name="connsiteX9" fmla="*/ 239376 w 880057"/>
                <a:gd name="connsiteY9" fmla="*/ 288184 h 724137"/>
                <a:gd name="connsiteX10" fmla="*/ 285594 w 880057"/>
                <a:gd name="connsiteY10" fmla="*/ 258625 h 724137"/>
                <a:gd name="connsiteX11" fmla="*/ 255668 w 880057"/>
                <a:gd name="connsiteY11" fmla="*/ 245324 h 724137"/>
                <a:gd name="connsiteX12" fmla="*/ 189166 w 880057"/>
                <a:gd name="connsiteY12" fmla="*/ 271925 h 724137"/>
                <a:gd name="connsiteX13" fmla="*/ 116014 w 880057"/>
                <a:gd name="connsiteY13" fmla="*/ 271925 h 724137"/>
                <a:gd name="connsiteX14" fmla="*/ 52838 w 880057"/>
                <a:gd name="connsiteY14" fmla="*/ 232024 h 724137"/>
                <a:gd name="connsiteX15" fmla="*/ 6287 w 880057"/>
                <a:gd name="connsiteY15" fmla="*/ 185473 h 724137"/>
                <a:gd name="connsiteX16" fmla="*/ 0 w 880057"/>
                <a:gd name="connsiteY16" fmla="*/ 142247 h 724137"/>
                <a:gd name="connsiteX17" fmla="*/ 39537 w 880057"/>
                <a:gd name="connsiteY17" fmla="*/ 125621 h 724137"/>
                <a:gd name="connsiteX18" fmla="*/ 42862 w 880057"/>
                <a:gd name="connsiteY18" fmla="*/ 62444 h 724137"/>
                <a:gd name="connsiteX19" fmla="*/ 69463 w 880057"/>
                <a:gd name="connsiteY19" fmla="*/ 62444 h 724137"/>
                <a:gd name="connsiteX20" fmla="*/ 135965 w 880057"/>
                <a:gd name="connsiteY20" fmla="*/ 35844 h 724137"/>
                <a:gd name="connsiteX21" fmla="*/ 185841 w 880057"/>
                <a:gd name="connsiteY21" fmla="*/ 65769 h 724137"/>
                <a:gd name="connsiteX22" fmla="*/ 185841 w 880057"/>
                <a:gd name="connsiteY22" fmla="*/ 65769 h 724137"/>
                <a:gd name="connsiteX23" fmla="*/ 265643 w 880057"/>
                <a:gd name="connsiteY23" fmla="*/ 39169 h 724137"/>
                <a:gd name="connsiteX24" fmla="*/ 285594 w 880057"/>
                <a:gd name="connsiteY24" fmla="*/ 35844 h 724137"/>
                <a:gd name="connsiteX25" fmla="*/ 288919 w 880057"/>
                <a:gd name="connsiteY25" fmla="*/ 32519 h 724137"/>
                <a:gd name="connsiteX26" fmla="*/ 312195 w 880057"/>
                <a:gd name="connsiteY26" fmla="*/ 55794 h 724137"/>
                <a:gd name="connsiteX27" fmla="*/ 302219 w 880057"/>
                <a:gd name="connsiteY27" fmla="*/ 69095 h 724137"/>
                <a:gd name="connsiteX28" fmla="*/ 357250 w 880057"/>
                <a:gd name="connsiteY28" fmla="*/ 39169 h 724137"/>
                <a:gd name="connsiteX29" fmla="*/ 386476 w 880057"/>
                <a:gd name="connsiteY29" fmla="*/ 0 h 724137"/>
                <a:gd name="connsiteX30" fmla="*/ 461824 w 880057"/>
                <a:gd name="connsiteY30" fmla="*/ 9243 h 724137"/>
                <a:gd name="connsiteX31" fmla="*/ 528326 w 880057"/>
                <a:gd name="connsiteY31" fmla="*/ 12568 h 724137"/>
                <a:gd name="connsiteX32" fmla="*/ 631403 w 880057"/>
                <a:gd name="connsiteY32" fmla="*/ 45819 h 724137"/>
                <a:gd name="connsiteX33" fmla="*/ 674630 w 880057"/>
                <a:gd name="connsiteY33" fmla="*/ 49144 h 724137"/>
                <a:gd name="connsiteX34" fmla="*/ 707880 w 880057"/>
                <a:gd name="connsiteY34" fmla="*/ 89045 h 724137"/>
                <a:gd name="connsiteX35" fmla="*/ 707880 w 880057"/>
                <a:gd name="connsiteY35" fmla="*/ 89045 h 724137"/>
                <a:gd name="connsiteX36" fmla="*/ 741131 w 880057"/>
                <a:gd name="connsiteY36" fmla="*/ 152222 h 724137"/>
                <a:gd name="connsiteX37" fmla="*/ 734481 w 880057"/>
                <a:gd name="connsiteY37" fmla="*/ 172172 h 724137"/>
                <a:gd name="connsiteX38" fmla="*/ 764407 w 880057"/>
                <a:gd name="connsiteY38" fmla="*/ 185473 h 724137"/>
                <a:gd name="connsiteX39" fmla="*/ 800983 w 880057"/>
                <a:gd name="connsiteY39" fmla="*/ 222049 h 724137"/>
                <a:gd name="connsiteX40" fmla="*/ 854184 w 880057"/>
                <a:gd name="connsiteY40" fmla="*/ 258625 h 724137"/>
                <a:gd name="connsiteX41" fmla="*/ 845940 w 880057"/>
                <a:gd name="connsiteY41" fmla="*/ 370812 h 724137"/>
                <a:gd name="connsiteX42" fmla="*/ 880057 w 880057"/>
                <a:gd name="connsiteY42" fmla="*/ 400739 h 724137"/>
                <a:gd name="connsiteX43" fmla="*/ 864160 w 880057"/>
                <a:gd name="connsiteY43" fmla="*/ 441505 h 724137"/>
                <a:gd name="connsiteX44" fmla="*/ 859970 w 880057"/>
                <a:gd name="connsiteY44" fmla="*/ 451982 h 724137"/>
                <a:gd name="connsiteX45" fmla="*/ 781032 w 880057"/>
                <a:gd name="connsiteY45" fmla="*/ 451480 h 724137"/>
                <a:gd name="connsiteX46" fmla="*/ 759619 w 880057"/>
                <a:gd name="connsiteY46" fmla="*/ 545675 h 724137"/>
                <a:gd name="connsiteX47" fmla="*/ 796927 w 880057"/>
                <a:gd name="connsiteY47" fmla="*/ 602939 h 724137"/>
                <a:gd name="connsiteX48" fmla="*/ 771057 w 880057"/>
                <a:gd name="connsiteY48" fmla="*/ 650985 h 724137"/>
                <a:gd name="connsiteX49" fmla="*/ 721181 w 880057"/>
                <a:gd name="connsiteY49" fmla="*/ 660961 h 724137"/>
                <a:gd name="connsiteX50" fmla="*/ 701418 w 880057"/>
                <a:gd name="connsiteY50" fmla="*/ 677057 h 724137"/>
                <a:gd name="connsiteX51" fmla="*/ 687930 w 880057"/>
                <a:gd name="connsiteY51" fmla="*/ 724137 h 724137"/>
                <a:gd name="connsiteX52" fmla="*/ 664654 w 880057"/>
                <a:gd name="connsiteY52" fmla="*/ 714162 h 724137"/>
                <a:gd name="connsiteX53" fmla="*/ 621428 w 880057"/>
                <a:gd name="connsiteY53" fmla="*/ 694212 h 724137"/>
                <a:gd name="connsiteX54" fmla="*/ 635070 w 880057"/>
                <a:gd name="connsiteY54" fmla="*/ 617206 h 724137"/>
                <a:gd name="connsiteX55" fmla="*/ 628078 w 880057"/>
                <a:gd name="connsiteY55" fmla="*/ 587809 h 724137"/>
                <a:gd name="connsiteX56" fmla="*/ 578170 w 880057"/>
                <a:gd name="connsiteY56" fmla="*/ 560111 h 724137"/>
                <a:gd name="connsiteX57" fmla="*/ 578202 w 880057"/>
                <a:gd name="connsiteY57" fmla="*/ 511332 h 724137"/>
                <a:gd name="connsiteX58" fmla="*/ 598152 w 880057"/>
                <a:gd name="connsiteY58" fmla="*/ 498031 h 724137"/>
                <a:gd name="connsiteX59" fmla="*/ 580580 w 880057"/>
                <a:gd name="connsiteY59" fmla="*/ 429937 h 724137"/>
                <a:gd name="connsiteX60" fmla="*/ 617769 w 880057"/>
                <a:gd name="connsiteY60" fmla="*/ 398214 h 724137"/>
                <a:gd name="connsiteX61" fmla="*/ 634728 w 880057"/>
                <a:gd name="connsiteY61" fmla="*/ 408254 h 724137"/>
                <a:gd name="connsiteX62" fmla="*/ 563772 w 880057"/>
                <a:gd name="connsiteY62" fmla="*/ 400871 h 724137"/>
                <a:gd name="connsiteX63" fmla="*/ 526496 w 880057"/>
                <a:gd name="connsiteY63" fmla="*/ 368353 h 724137"/>
                <a:gd name="connsiteX64" fmla="*/ 505050 w 880057"/>
                <a:gd name="connsiteY64" fmla="*/ 408254 h 724137"/>
                <a:gd name="connsiteX65" fmla="*/ 570487 w 880057"/>
                <a:gd name="connsiteY65" fmla="*/ 476251 h 724137"/>
                <a:gd name="connsiteX66" fmla="*/ 525000 w 880057"/>
                <a:gd name="connsiteY66" fmla="*/ 527957 h 724137"/>
                <a:gd name="connsiteX67" fmla="*/ 548029 w 880057"/>
                <a:gd name="connsiteY67" fmla="*/ 515754 h 724137"/>
                <a:gd name="connsiteX68" fmla="*/ 491750 w 880057"/>
                <a:gd name="connsiteY68" fmla="*/ 547908 h 724137"/>
                <a:gd name="connsiteX69" fmla="*/ 455174 w 880057"/>
                <a:gd name="connsiteY69" fmla="*/ 571183 h 724137"/>
                <a:gd name="connsiteX70" fmla="*/ 438548 w 880057"/>
                <a:gd name="connsiteY70" fmla="*/ 591134 h 724137"/>
                <a:gd name="connsiteX71" fmla="*/ 407891 w 880057"/>
                <a:gd name="connsiteY71" fmla="*/ 616271 h 724137"/>
                <a:gd name="connsiteX72" fmla="*/ 372046 w 880057"/>
                <a:gd name="connsiteY72" fmla="*/ 637685 h 724137"/>
                <a:gd name="connsiteX73" fmla="*/ 298894 w 880057"/>
                <a:gd name="connsiteY73" fmla="*/ 634360 h 724137"/>
                <a:gd name="connsiteX74" fmla="*/ 215767 w 880057"/>
                <a:gd name="connsiteY74" fmla="*/ 581159 h 72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880057" h="724137">
                  <a:moveTo>
                    <a:pt x="215767" y="581159"/>
                  </a:moveTo>
                  <a:lnTo>
                    <a:pt x="172541" y="488056"/>
                  </a:lnTo>
                  <a:lnTo>
                    <a:pt x="135965" y="471431"/>
                  </a:lnTo>
                  <a:lnTo>
                    <a:pt x="122664" y="448155"/>
                  </a:lnTo>
                  <a:lnTo>
                    <a:pt x="109364" y="404929"/>
                  </a:lnTo>
                  <a:lnTo>
                    <a:pt x="57260" y="365395"/>
                  </a:lnTo>
                  <a:lnTo>
                    <a:pt x="68700" y="316582"/>
                  </a:lnTo>
                  <a:lnTo>
                    <a:pt x="152590" y="361703"/>
                  </a:lnTo>
                  <a:lnTo>
                    <a:pt x="225742" y="331777"/>
                  </a:lnTo>
                  <a:lnTo>
                    <a:pt x="239376" y="288184"/>
                  </a:lnTo>
                  <a:lnTo>
                    <a:pt x="285594" y="258625"/>
                  </a:lnTo>
                  <a:lnTo>
                    <a:pt x="255668" y="245324"/>
                  </a:lnTo>
                  <a:lnTo>
                    <a:pt x="189166" y="271925"/>
                  </a:lnTo>
                  <a:lnTo>
                    <a:pt x="116014" y="271925"/>
                  </a:lnTo>
                  <a:lnTo>
                    <a:pt x="52838" y="232024"/>
                  </a:lnTo>
                  <a:lnTo>
                    <a:pt x="6287" y="185473"/>
                  </a:lnTo>
                  <a:cubicBezTo>
                    <a:pt x="6287" y="171064"/>
                    <a:pt x="0" y="156656"/>
                    <a:pt x="0" y="142247"/>
                  </a:cubicBezTo>
                  <a:lnTo>
                    <a:pt x="39537" y="125621"/>
                  </a:lnTo>
                  <a:cubicBezTo>
                    <a:pt x="47296" y="107887"/>
                    <a:pt x="35103" y="80178"/>
                    <a:pt x="42862" y="62444"/>
                  </a:cubicBezTo>
                  <a:lnTo>
                    <a:pt x="69463" y="62444"/>
                  </a:lnTo>
                  <a:lnTo>
                    <a:pt x="135965" y="35844"/>
                  </a:lnTo>
                  <a:lnTo>
                    <a:pt x="185841" y="65769"/>
                  </a:lnTo>
                  <a:lnTo>
                    <a:pt x="185841" y="65769"/>
                  </a:lnTo>
                  <a:lnTo>
                    <a:pt x="265643" y="39169"/>
                  </a:lnTo>
                  <a:lnTo>
                    <a:pt x="285594" y="35844"/>
                  </a:lnTo>
                  <a:lnTo>
                    <a:pt x="288919" y="32519"/>
                  </a:lnTo>
                  <a:lnTo>
                    <a:pt x="312195" y="55794"/>
                  </a:lnTo>
                  <a:lnTo>
                    <a:pt x="302219" y="69095"/>
                  </a:lnTo>
                  <a:lnTo>
                    <a:pt x="357250" y="39169"/>
                  </a:lnTo>
                  <a:lnTo>
                    <a:pt x="386476" y="0"/>
                  </a:lnTo>
                  <a:cubicBezTo>
                    <a:pt x="411592" y="3081"/>
                    <a:pt x="438182" y="7148"/>
                    <a:pt x="461824" y="9243"/>
                  </a:cubicBezTo>
                  <a:cubicBezTo>
                    <a:pt x="485466" y="11338"/>
                    <a:pt x="506159" y="11460"/>
                    <a:pt x="528326" y="12568"/>
                  </a:cubicBezTo>
                  <a:lnTo>
                    <a:pt x="631403" y="45819"/>
                  </a:lnTo>
                  <a:lnTo>
                    <a:pt x="674630" y="49144"/>
                  </a:lnTo>
                  <a:lnTo>
                    <a:pt x="707880" y="89045"/>
                  </a:lnTo>
                  <a:lnTo>
                    <a:pt x="707880" y="89045"/>
                  </a:lnTo>
                  <a:lnTo>
                    <a:pt x="741131" y="152222"/>
                  </a:lnTo>
                  <a:lnTo>
                    <a:pt x="734481" y="172172"/>
                  </a:lnTo>
                  <a:lnTo>
                    <a:pt x="764407" y="185473"/>
                  </a:lnTo>
                  <a:lnTo>
                    <a:pt x="800983" y="222049"/>
                  </a:lnTo>
                  <a:lnTo>
                    <a:pt x="854184" y="258625"/>
                  </a:lnTo>
                  <a:lnTo>
                    <a:pt x="845940" y="370812"/>
                  </a:lnTo>
                  <a:lnTo>
                    <a:pt x="880057" y="400739"/>
                  </a:lnTo>
                  <a:lnTo>
                    <a:pt x="864160" y="441505"/>
                  </a:lnTo>
                  <a:cubicBezTo>
                    <a:pt x="860812" y="450045"/>
                    <a:pt x="861367" y="448490"/>
                    <a:pt x="859970" y="451982"/>
                  </a:cubicBezTo>
                  <a:lnTo>
                    <a:pt x="781032" y="451480"/>
                  </a:lnTo>
                  <a:lnTo>
                    <a:pt x="759619" y="545675"/>
                  </a:lnTo>
                  <a:lnTo>
                    <a:pt x="796927" y="602939"/>
                  </a:lnTo>
                  <a:lnTo>
                    <a:pt x="771057" y="650985"/>
                  </a:lnTo>
                  <a:lnTo>
                    <a:pt x="721181" y="660961"/>
                  </a:lnTo>
                  <a:lnTo>
                    <a:pt x="701418" y="677057"/>
                  </a:lnTo>
                  <a:lnTo>
                    <a:pt x="687930" y="724137"/>
                  </a:lnTo>
                  <a:lnTo>
                    <a:pt x="664654" y="714162"/>
                  </a:lnTo>
                  <a:lnTo>
                    <a:pt x="621428" y="694212"/>
                  </a:lnTo>
                  <a:lnTo>
                    <a:pt x="635070" y="617206"/>
                  </a:lnTo>
                  <a:lnTo>
                    <a:pt x="628078" y="587809"/>
                  </a:lnTo>
                  <a:lnTo>
                    <a:pt x="578170" y="560111"/>
                  </a:lnTo>
                  <a:cubicBezTo>
                    <a:pt x="578181" y="543851"/>
                    <a:pt x="578191" y="527592"/>
                    <a:pt x="578202" y="511332"/>
                  </a:cubicBezTo>
                  <a:lnTo>
                    <a:pt x="598152" y="498031"/>
                  </a:lnTo>
                  <a:cubicBezTo>
                    <a:pt x="594267" y="486183"/>
                    <a:pt x="584465" y="441785"/>
                    <a:pt x="580580" y="429937"/>
                  </a:cubicBezTo>
                  <a:lnTo>
                    <a:pt x="617769" y="398214"/>
                  </a:lnTo>
                  <a:lnTo>
                    <a:pt x="634728" y="408254"/>
                  </a:lnTo>
                  <a:lnTo>
                    <a:pt x="563772" y="400871"/>
                  </a:lnTo>
                  <a:lnTo>
                    <a:pt x="526496" y="368353"/>
                  </a:lnTo>
                  <a:lnTo>
                    <a:pt x="505050" y="408254"/>
                  </a:lnTo>
                  <a:lnTo>
                    <a:pt x="570487" y="476251"/>
                  </a:lnTo>
                  <a:lnTo>
                    <a:pt x="525000" y="527957"/>
                  </a:lnTo>
                  <a:cubicBezTo>
                    <a:pt x="520839" y="530794"/>
                    <a:pt x="552190" y="512917"/>
                    <a:pt x="548029" y="515754"/>
                  </a:cubicBezTo>
                  <a:lnTo>
                    <a:pt x="491750" y="547908"/>
                  </a:lnTo>
                  <a:lnTo>
                    <a:pt x="455174" y="571183"/>
                  </a:lnTo>
                  <a:lnTo>
                    <a:pt x="438548" y="591134"/>
                  </a:lnTo>
                  <a:lnTo>
                    <a:pt x="407891" y="616271"/>
                  </a:lnTo>
                  <a:lnTo>
                    <a:pt x="372046" y="637685"/>
                  </a:lnTo>
                  <a:lnTo>
                    <a:pt x="298894" y="634360"/>
                  </a:lnTo>
                  <a:lnTo>
                    <a:pt x="215767" y="581159"/>
                  </a:lnTo>
                  <a:close/>
                </a:path>
              </a:pathLst>
            </a:custGeom>
            <a:solidFill>
              <a:srgbClr val="FF9900"/>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grpSp>
      <p:sp>
        <p:nvSpPr>
          <p:cNvPr id="58" name="TextBox 57"/>
          <p:cNvSpPr txBox="1"/>
          <p:nvPr/>
        </p:nvSpPr>
        <p:spPr>
          <a:xfrm>
            <a:off x="431800" y="5518150"/>
            <a:ext cx="6294438" cy="830263"/>
          </a:xfrm>
          <a:prstGeom prst="rect">
            <a:avLst/>
          </a:prstGeom>
          <a:noFill/>
        </p:spPr>
        <p:txBody>
          <a:bodyPr>
            <a:spAutoFit/>
          </a:bodyPr>
          <a:lstStyle/>
          <a:p>
            <a:pPr fontAlgn="auto">
              <a:spcBef>
                <a:spcPts val="0"/>
              </a:spcBef>
              <a:spcAft>
                <a:spcPts val="0"/>
              </a:spcAft>
              <a:defRPr/>
            </a:pPr>
            <a:r>
              <a:rPr lang="en-IN" sz="1600" b="1" spc="300" dirty="0">
                <a:solidFill>
                  <a:schemeClr val="bg1"/>
                </a:solidFill>
                <a:latin typeface="Century" panose="02040604050505020304" pitchFamily="18" charset="0"/>
                <a:cs typeface="Times New Roman" pitchFamily="18" charset="0"/>
              </a:rPr>
              <a:t>DMIC will be a high impact industrial area with 150 km distance on both sides of Dedicated Freight Corridor (DFC).</a:t>
            </a:r>
          </a:p>
        </p:txBody>
      </p:sp>
      <p:sp>
        <p:nvSpPr>
          <p:cNvPr id="62" name="Rectangle 61"/>
          <p:cNvSpPr/>
          <p:nvPr/>
        </p:nvSpPr>
        <p:spPr>
          <a:xfrm>
            <a:off x="7459663" y="5680075"/>
            <a:ext cx="3709987" cy="1016000"/>
          </a:xfrm>
          <a:prstGeom prst="rect">
            <a:avLst/>
          </a:prstGeom>
        </p:spPr>
        <p:txBody>
          <a:bodyPr>
            <a:spAutoFit/>
          </a:bodyPr>
          <a:lstStyle/>
          <a:p>
            <a:pPr fontAlgn="auto">
              <a:spcBef>
                <a:spcPts val="0"/>
              </a:spcBef>
              <a:spcAft>
                <a:spcPts val="0"/>
              </a:spcAft>
              <a:defRPr/>
            </a:pPr>
            <a:r>
              <a:rPr lang="en-IN" sz="2400" b="1" spc="300" dirty="0">
                <a:solidFill>
                  <a:schemeClr val="tx1">
                    <a:lumMod val="75000"/>
                    <a:lumOff val="25000"/>
                  </a:schemeClr>
                </a:solidFill>
                <a:latin typeface="Century" panose="02040604050505020304" pitchFamily="18" charset="0"/>
                <a:cs typeface="Times New Roman" pitchFamily="18" charset="0"/>
              </a:rPr>
              <a:t>The Services Sector </a:t>
            </a:r>
            <a:r>
              <a:rPr lang="en-IN" spc="300" dirty="0">
                <a:solidFill>
                  <a:schemeClr val="tx1">
                    <a:lumMod val="75000"/>
                    <a:lumOff val="25000"/>
                  </a:schemeClr>
                </a:solidFill>
                <a:latin typeface="Century" panose="02040604050505020304" pitchFamily="18" charset="0"/>
                <a:cs typeface="Times New Roman" pitchFamily="18" charset="0"/>
              </a:rPr>
              <a:t>is poised to be on a fast growth track</a:t>
            </a:r>
          </a:p>
        </p:txBody>
      </p:sp>
      <p:sp>
        <p:nvSpPr>
          <p:cNvPr id="24" name="Rectangle 23"/>
          <p:cNvSpPr/>
          <p:nvPr/>
        </p:nvSpPr>
        <p:spPr>
          <a:xfrm>
            <a:off x="66675" y="166688"/>
            <a:ext cx="6983413" cy="889000"/>
          </a:xfrm>
          <a:prstGeom prst="rect">
            <a:avLst/>
          </a:prstGeom>
        </p:spPr>
        <p:txBody>
          <a:bodyPr>
            <a:spAutoFit/>
          </a:bodyPr>
          <a:lstStyle/>
          <a:p>
            <a:pPr fontAlgn="auto">
              <a:lnSpc>
                <a:spcPts val="3060"/>
              </a:lnSpc>
              <a:spcBef>
                <a:spcPts val="0"/>
              </a:spcBef>
              <a:spcAft>
                <a:spcPts val="0"/>
              </a:spcAft>
              <a:defRPr/>
            </a:pPr>
            <a:r>
              <a:rPr lang="en-IN" sz="2800" b="1" spc="300" dirty="0">
                <a:solidFill>
                  <a:schemeClr val="bg1"/>
                </a:solidFill>
                <a:latin typeface="Arno Pro"/>
                <a:cs typeface="+mn-cs"/>
              </a:rPr>
              <a:t>38% of the Total DMIC </a:t>
            </a:r>
            <a:r>
              <a:rPr lang="en-IN" sz="2400" b="1" spc="300" dirty="0">
                <a:solidFill>
                  <a:schemeClr val="bg1"/>
                </a:solidFill>
                <a:latin typeface="Arno Pro"/>
                <a:cs typeface="+mn-cs"/>
              </a:rPr>
              <a:t>Construction Planned in Gujarat</a:t>
            </a:r>
            <a:endParaRPr lang="en-IN" sz="2800" b="1" spc="300" dirty="0">
              <a:solidFill>
                <a:schemeClr val="bg1"/>
              </a:solidFill>
              <a:latin typeface="Arno Pro"/>
              <a:cs typeface="+mn-cs"/>
            </a:endParaRPr>
          </a:p>
        </p:txBody>
      </p:sp>
      <p:sp>
        <p:nvSpPr>
          <p:cNvPr id="26" name="Freeform 25"/>
          <p:cNvSpPr/>
          <p:nvPr/>
        </p:nvSpPr>
        <p:spPr>
          <a:xfrm rot="5400000">
            <a:off x="5376863" y="-4210050"/>
            <a:ext cx="768350" cy="11522075"/>
          </a:xfrm>
          <a:custGeom>
            <a:avLst/>
            <a:gdLst>
              <a:gd name="connsiteX0" fmla="*/ 0 w 0"/>
              <a:gd name="connsiteY0" fmla="*/ 0 h 7056782"/>
              <a:gd name="connsiteX1" fmla="*/ 0 w 0"/>
              <a:gd name="connsiteY1" fmla="*/ 7056782 h 7056782"/>
            </a:gdLst>
            <a:ahLst/>
            <a:cxnLst>
              <a:cxn ang="0">
                <a:pos x="connsiteX0" y="connsiteY0"/>
              </a:cxn>
              <a:cxn ang="0">
                <a:pos x="connsiteX1" y="connsiteY1"/>
              </a:cxn>
            </a:cxnLst>
            <a:rect l="l" t="t" r="r" b="b"/>
            <a:pathLst>
              <a:path h="7056782">
                <a:moveTo>
                  <a:pt x="0" y="0"/>
                </a:moveTo>
                <a:lnTo>
                  <a:pt x="0" y="7056782"/>
                </a:lnTo>
              </a:path>
            </a:pathLst>
          </a:custGeom>
          <a:noFill/>
          <a:ln w="635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27" name="TextBox 26"/>
          <p:cNvSpPr txBox="1"/>
          <p:nvPr/>
        </p:nvSpPr>
        <p:spPr>
          <a:xfrm>
            <a:off x="7135813" y="174625"/>
            <a:ext cx="4359275" cy="830263"/>
          </a:xfrm>
          <a:prstGeom prst="rect">
            <a:avLst/>
          </a:prstGeom>
          <a:noFill/>
        </p:spPr>
        <p:txBody>
          <a:bodyPr>
            <a:spAutoFit/>
          </a:bodyPr>
          <a:lstStyle/>
          <a:p>
            <a:pPr algn="ctr" fontAlgn="auto">
              <a:spcBef>
                <a:spcPts val="0"/>
              </a:spcBef>
              <a:spcAft>
                <a:spcPts val="0"/>
              </a:spcAft>
              <a:defRPr/>
            </a:pPr>
            <a:r>
              <a:rPr lang="en-IN" sz="4800" b="1" spc="300" dirty="0">
                <a:solidFill>
                  <a:schemeClr val="tx2">
                    <a:lumMod val="75000"/>
                  </a:schemeClr>
                </a:solidFill>
                <a:latin typeface="Times New Roman" panose="02020603050405020304" pitchFamily="18" charset="0"/>
                <a:cs typeface="Times New Roman" panose="02020603050405020304" pitchFamily="18" charset="0"/>
              </a:rPr>
              <a:t>GUJARAT</a:t>
            </a:r>
          </a:p>
        </p:txBody>
      </p:sp>
      <p:cxnSp>
        <p:nvCxnSpPr>
          <p:cNvPr id="28" name="Straight Connector 27"/>
          <p:cNvCxnSpPr/>
          <p:nvPr/>
        </p:nvCxnSpPr>
        <p:spPr>
          <a:xfrm>
            <a:off x="7129463" y="30163"/>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6" name="Oval 5"/>
          <p:cNvSpPr/>
          <p:nvPr/>
        </p:nvSpPr>
        <p:spPr>
          <a:xfrm rot="5400000">
            <a:off x="7027069" y="1080294"/>
            <a:ext cx="215900" cy="230188"/>
          </a:xfrm>
          <a:prstGeom prst="ellipse">
            <a:avLst/>
          </a:prstGeom>
          <a:solidFill>
            <a:schemeClr val="tx2">
              <a:lumMod val="75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solidFill>
                <a:schemeClr val="tx1"/>
              </a:solidFill>
            </a:endParaRPr>
          </a:p>
        </p:txBody>
      </p:sp>
      <p:sp>
        <p:nvSpPr>
          <p:cNvPr id="5" name="Rectangle 4"/>
          <p:cNvSpPr/>
          <p:nvPr/>
        </p:nvSpPr>
        <p:spPr>
          <a:xfrm>
            <a:off x="74613" y="1333500"/>
            <a:ext cx="4860925" cy="369888"/>
          </a:xfrm>
          <a:prstGeom prst="rect">
            <a:avLst/>
          </a:prstGeom>
        </p:spPr>
        <p:txBody>
          <a:bodyPr wrap="none">
            <a:spAutoFit/>
          </a:bodyPr>
          <a:lstStyle/>
          <a:p>
            <a:pPr fontAlgn="auto">
              <a:spcBef>
                <a:spcPts val="0"/>
              </a:spcBef>
              <a:spcAft>
                <a:spcPts val="0"/>
              </a:spcAft>
              <a:defRPr/>
            </a:pPr>
            <a:r>
              <a:rPr lang="en-IN" dirty="0">
                <a:solidFill>
                  <a:schemeClr val="accent5">
                    <a:lumMod val="50000"/>
                  </a:schemeClr>
                </a:solidFill>
                <a:latin typeface="Century" panose="02040604050505020304" pitchFamily="18" charset="0"/>
                <a:ea typeface="Adobe Ming Std L" pitchFamily="18" charset="-128"/>
                <a:cs typeface="Times New Roman" pitchFamily="18" charset="0"/>
              </a:rPr>
              <a:t>(DMIC - Delhi Mumbai Industrial Corridor)</a:t>
            </a:r>
            <a:endParaRPr lang="en-IN" dirty="0">
              <a:latin typeface="+mn-lt"/>
              <a:cs typeface="+mn-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841" name="Picture 2"/>
          <p:cNvPicPr>
            <a:picLocks noChangeAspect="1"/>
          </p:cNvPicPr>
          <p:nvPr/>
        </p:nvPicPr>
        <p:blipFill>
          <a:blip r:embed="rId3"/>
          <a:srcRect/>
          <a:stretch>
            <a:fillRect/>
          </a:stretch>
        </p:blipFill>
        <p:spPr bwMode="auto">
          <a:xfrm>
            <a:off x="0" y="0"/>
            <a:ext cx="11537950" cy="6858000"/>
          </a:xfrm>
          <a:prstGeom prst="rect">
            <a:avLst/>
          </a:prstGeom>
          <a:noFill/>
          <a:ln w="9525">
            <a:noFill/>
            <a:miter lim="800000"/>
            <a:headEnd/>
            <a:tailEnd/>
          </a:ln>
        </p:spPr>
      </p:pic>
      <p:sp>
        <p:nvSpPr>
          <p:cNvPr id="36" name="Oval 35"/>
          <p:cNvSpPr/>
          <p:nvPr/>
        </p:nvSpPr>
        <p:spPr>
          <a:xfrm>
            <a:off x="4891088" y="1185863"/>
            <a:ext cx="2244725" cy="2001837"/>
          </a:xfrm>
          <a:prstGeom prst="ellipse">
            <a:avLst/>
          </a:prstGeom>
          <a:solidFill>
            <a:schemeClr val="bg1">
              <a:alpha val="77000"/>
            </a:schemeClr>
          </a:solid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Freeform 36"/>
          <p:cNvSpPr/>
          <p:nvPr/>
        </p:nvSpPr>
        <p:spPr>
          <a:xfrm>
            <a:off x="5168900" y="1585913"/>
            <a:ext cx="1557338" cy="1201737"/>
          </a:xfrm>
          <a:custGeom>
            <a:avLst/>
            <a:gdLst>
              <a:gd name="connsiteX0" fmla="*/ 209481 w 861199"/>
              <a:gd name="connsiteY0" fmla="*/ 575241 h 718219"/>
              <a:gd name="connsiteX1" fmla="*/ 166255 w 861199"/>
              <a:gd name="connsiteY1" fmla="*/ 482138 h 718219"/>
              <a:gd name="connsiteX2" fmla="*/ 129679 w 861199"/>
              <a:gd name="connsiteY2" fmla="*/ 465513 h 718219"/>
              <a:gd name="connsiteX3" fmla="*/ 129679 w 861199"/>
              <a:gd name="connsiteY3" fmla="*/ 422286 h 718219"/>
              <a:gd name="connsiteX4" fmla="*/ 113053 w 861199"/>
              <a:gd name="connsiteY4" fmla="*/ 389035 h 718219"/>
              <a:gd name="connsiteX5" fmla="*/ 59852 w 861199"/>
              <a:gd name="connsiteY5" fmla="*/ 362435 h 718219"/>
              <a:gd name="connsiteX6" fmla="*/ 59852 w 861199"/>
              <a:gd name="connsiteY6" fmla="*/ 325859 h 718219"/>
              <a:gd name="connsiteX7" fmla="*/ 83128 w 861199"/>
              <a:gd name="connsiteY7" fmla="*/ 349134 h 718219"/>
              <a:gd name="connsiteX8" fmla="*/ 146304 w 861199"/>
              <a:gd name="connsiteY8" fmla="*/ 355785 h 718219"/>
              <a:gd name="connsiteX9" fmla="*/ 219456 w 861199"/>
              <a:gd name="connsiteY9" fmla="*/ 325859 h 718219"/>
              <a:gd name="connsiteX10" fmla="*/ 262682 w 861199"/>
              <a:gd name="connsiteY10" fmla="*/ 279307 h 718219"/>
              <a:gd name="connsiteX11" fmla="*/ 279308 w 861199"/>
              <a:gd name="connsiteY11" fmla="*/ 252707 h 718219"/>
              <a:gd name="connsiteX12" fmla="*/ 249382 w 861199"/>
              <a:gd name="connsiteY12" fmla="*/ 239406 h 718219"/>
              <a:gd name="connsiteX13" fmla="*/ 182880 w 861199"/>
              <a:gd name="connsiteY13" fmla="*/ 266007 h 718219"/>
              <a:gd name="connsiteX14" fmla="*/ 129679 w 861199"/>
              <a:gd name="connsiteY14" fmla="*/ 266007 h 718219"/>
              <a:gd name="connsiteX15" fmla="*/ 66502 w 861199"/>
              <a:gd name="connsiteY15" fmla="*/ 236081 h 718219"/>
              <a:gd name="connsiteX16" fmla="*/ 16626 w 861199"/>
              <a:gd name="connsiteY16" fmla="*/ 169579 h 718219"/>
              <a:gd name="connsiteX17" fmla="*/ 0 w 861199"/>
              <a:gd name="connsiteY17" fmla="*/ 136329 h 718219"/>
              <a:gd name="connsiteX18" fmla="*/ 33251 w 861199"/>
              <a:gd name="connsiteY18" fmla="*/ 119703 h 718219"/>
              <a:gd name="connsiteX19" fmla="*/ 63177 w 861199"/>
              <a:gd name="connsiteY19" fmla="*/ 56526 h 718219"/>
              <a:gd name="connsiteX20" fmla="*/ 129679 w 861199"/>
              <a:gd name="connsiteY20" fmla="*/ 29926 h 718219"/>
              <a:gd name="connsiteX21" fmla="*/ 179555 w 861199"/>
              <a:gd name="connsiteY21" fmla="*/ 59851 h 718219"/>
              <a:gd name="connsiteX22" fmla="*/ 179555 w 861199"/>
              <a:gd name="connsiteY22" fmla="*/ 59851 h 718219"/>
              <a:gd name="connsiteX23" fmla="*/ 259357 w 861199"/>
              <a:gd name="connsiteY23" fmla="*/ 33251 h 718219"/>
              <a:gd name="connsiteX24" fmla="*/ 279308 w 861199"/>
              <a:gd name="connsiteY24" fmla="*/ 29926 h 718219"/>
              <a:gd name="connsiteX25" fmla="*/ 282633 w 861199"/>
              <a:gd name="connsiteY25" fmla="*/ 26601 h 718219"/>
              <a:gd name="connsiteX26" fmla="*/ 305909 w 861199"/>
              <a:gd name="connsiteY26" fmla="*/ 49876 h 718219"/>
              <a:gd name="connsiteX27" fmla="*/ 295933 w 861199"/>
              <a:gd name="connsiteY27" fmla="*/ 63177 h 718219"/>
              <a:gd name="connsiteX28" fmla="*/ 365760 w 861199"/>
              <a:gd name="connsiteY28" fmla="*/ 33251 h 718219"/>
              <a:gd name="connsiteX29" fmla="*/ 362435 w 861199"/>
              <a:gd name="connsiteY29" fmla="*/ 0 h 718219"/>
              <a:gd name="connsiteX30" fmla="*/ 455538 w 861199"/>
              <a:gd name="connsiteY30" fmla="*/ 3325 h 718219"/>
              <a:gd name="connsiteX31" fmla="*/ 522040 w 861199"/>
              <a:gd name="connsiteY31" fmla="*/ 6650 h 718219"/>
              <a:gd name="connsiteX32" fmla="*/ 625117 w 861199"/>
              <a:gd name="connsiteY32" fmla="*/ 39901 h 718219"/>
              <a:gd name="connsiteX33" fmla="*/ 668344 w 861199"/>
              <a:gd name="connsiteY33" fmla="*/ 43226 h 718219"/>
              <a:gd name="connsiteX34" fmla="*/ 701594 w 861199"/>
              <a:gd name="connsiteY34" fmla="*/ 83127 h 718219"/>
              <a:gd name="connsiteX35" fmla="*/ 701594 w 861199"/>
              <a:gd name="connsiteY35" fmla="*/ 83127 h 718219"/>
              <a:gd name="connsiteX36" fmla="*/ 734845 w 861199"/>
              <a:gd name="connsiteY36" fmla="*/ 146304 h 718219"/>
              <a:gd name="connsiteX37" fmla="*/ 728195 w 861199"/>
              <a:gd name="connsiteY37" fmla="*/ 166254 h 718219"/>
              <a:gd name="connsiteX38" fmla="*/ 758121 w 861199"/>
              <a:gd name="connsiteY38" fmla="*/ 179555 h 718219"/>
              <a:gd name="connsiteX39" fmla="*/ 794697 w 861199"/>
              <a:gd name="connsiteY39" fmla="*/ 216131 h 718219"/>
              <a:gd name="connsiteX40" fmla="*/ 847898 w 861199"/>
              <a:gd name="connsiteY40" fmla="*/ 252707 h 718219"/>
              <a:gd name="connsiteX41" fmla="*/ 831273 w 861199"/>
              <a:gd name="connsiteY41" fmla="*/ 369085 h 718219"/>
              <a:gd name="connsiteX42" fmla="*/ 861199 w 861199"/>
              <a:gd name="connsiteY42" fmla="*/ 399011 h 718219"/>
              <a:gd name="connsiteX43" fmla="*/ 857874 w 861199"/>
              <a:gd name="connsiteY43" fmla="*/ 435587 h 718219"/>
              <a:gd name="connsiteX44" fmla="*/ 857874 w 861199"/>
              <a:gd name="connsiteY44" fmla="*/ 435587 h 718219"/>
              <a:gd name="connsiteX45" fmla="*/ 774746 w 861199"/>
              <a:gd name="connsiteY45" fmla="*/ 445562 h 718219"/>
              <a:gd name="connsiteX46" fmla="*/ 741496 w 861199"/>
              <a:gd name="connsiteY46" fmla="*/ 558615 h 718219"/>
              <a:gd name="connsiteX47" fmla="*/ 784722 w 861199"/>
              <a:gd name="connsiteY47" fmla="*/ 611817 h 718219"/>
              <a:gd name="connsiteX48" fmla="*/ 764771 w 861199"/>
              <a:gd name="connsiteY48" fmla="*/ 645067 h 718219"/>
              <a:gd name="connsiteX49" fmla="*/ 714895 w 861199"/>
              <a:gd name="connsiteY49" fmla="*/ 655043 h 718219"/>
              <a:gd name="connsiteX50" fmla="*/ 681644 w 861199"/>
              <a:gd name="connsiteY50" fmla="*/ 674993 h 718219"/>
              <a:gd name="connsiteX51" fmla="*/ 681644 w 861199"/>
              <a:gd name="connsiteY51" fmla="*/ 718219 h 718219"/>
              <a:gd name="connsiteX52" fmla="*/ 658368 w 861199"/>
              <a:gd name="connsiteY52" fmla="*/ 708244 h 718219"/>
              <a:gd name="connsiteX53" fmla="*/ 615142 w 861199"/>
              <a:gd name="connsiteY53" fmla="*/ 688294 h 718219"/>
              <a:gd name="connsiteX54" fmla="*/ 638418 w 861199"/>
              <a:gd name="connsiteY54" fmla="*/ 615142 h 718219"/>
              <a:gd name="connsiteX55" fmla="*/ 621792 w 861199"/>
              <a:gd name="connsiteY55" fmla="*/ 581891 h 718219"/>
              <a:gd name="connsiteX56" fmla="*/ 598517 w 861199"/>
              <a:gd name="connsiteY56" fmla="*/ 545315 h 718219"/>
              <a:gd name="connsiteX57" fmla="*/ 571916 w 861199"/>
              <a:gd name="connsiteY57" fmla="*/ 505414 h 718219"/>
              <a:gd name="connsiteX58" fmla="*/ 591866 w 861199"/>
              <a:gd name="connsiteY58" fmla="*/ 492113 h 718219"/>
              <a:gd name="connsiteX59" fmla="*/ 581891 w 861199"/>
              <a:gd name="connsiteY59" fmla="*/ 445562 h 718219"/>
              <a:gd name="connsiteX60" fmla="*/ 628442 w 861199"/>
              <a:gd name="connsiteY60" fmla="*/ 402336 h 718219"/>
              <a:gd name="connsiteX61" fmla="*/ 575241 w 861199"/>
              <a:gd name="connsiteY61" fmla="*/ 389035 h 718219"/>
              <a:gd name="connsiteX62" fmla="*/ 505414 w 861199"/>
              <a:gd name="connsiteY62" fmla="*/ 362435 h 718219"/>
              <a:gd name="connsiteX63" fmla="*/ 498764 w 861199"/>
              <a:gd name="connsiteY63" fmla="*/ 402336 h 718219"/>
              <a:gd name="connsiteX64" fmla="*/ 528690 w 861199"/>
              <a:gd name="connsiteY64" fmla="*/ 455537 h 718219"/>
              <a:gd name="connsiteX65" fmla="*/ 518714 w 861199"/>
              <a:gd name="connsiteY65" fmla="*/ 522039 h 718219"/>
              <a:gd name="connsiteX66" fmla="*/ 485464 w 861199"/>
              <a:gd name="connsiteY66" fmla="*/ 541990 h 718219"/>
              <a:gd name="connsiteX67" fmla="*/ 448888 w 861199"/>
              <a:gd name="connsiteY67" fmla="*/ 565265 h 718219"/>
              <a:gd name="connsiteX68" fmla="*/ 432262 w 861199"/>
              <a:gd name="connsiteY68" fmla="*/ 585216 h 718219"/>
              <a:gd name="connsiteX69" fmla="*/ 395686 w 861199"/>
              <a:gd name="connsiteY69" fmla="*/ 598516 h 718219"/>
              <a:gd name="connsiteX70" fmla="*/ 365760 w 861199"/>
              <a:gd name="connsiteY70" fmla="*/ 631767 h 718219"/>
              <a:gd name="connsiteX71" fmla="*/ 292608 w 861199"/>
              <a:gd name="connsiteY71" fmla="*/ 628442 h 718219"/>
              <a:gd name="connsiteX72" fmla="*/ 209481 w 861199"/>
              <a:gd name="connsiteY72" fmla="*/ 575241 h 718219"/>
              <a:gd name="connsiteX0" fmla="*/ 209481 w 861199"/>
              <a:gd name="connsiteY0" fmla="*/ 575241 h 718219"/>
              <a:gd name="connsiteX1" fmla="*/ 166255 w 861199"/>
              <a:gd name="connsiteY1" fmla="*/ 482138 h 718219"/>
              <a:gd name="connsiteX2" fmla="*/ 129679 w 861199"/>
              <a:gd name="connsiteY2" fmla="*/ 465513 h 718219"/>
              <a:gd name="connsiteX3" fmla="*/ 129679 w 861199"/>
              <a:gd name="connsiteY3" fmla="*/ 422286 h 718219"/>
              <a:gd name="connsiteX4" fmla="*/ 103078 w 861199"/>
              <a:gd name="connsiteY4" fmla="*/ 399011 h 718219"/>
              <a:gd name="connsiteX5" fmla="*/ 59852 w 861199"/>
              <a:gd name="connsiteY5" fmla="*/ 362435 h 718219"/>
              <a:gd name="connsiteX6" fmla="*/ 59852 w 861199"/>
              <a:gd name="connsiteY6" fmla="*/ 325859 h 718219"/>
              <a:gd name="connsiteX7" fmla="*/ 83128 w 861199"/>
              <a:gd name="connsiteY7" fmla="*/ 349134 h 718219"/>
              <a:gd name="connsiteX8" fmla="*/ 146304 w 861199"/>
              <a:gd name="connsiteY8" fmla="*/ 355785 h 718219"/>
              <a:gd name="connsiteX9" fmla="*/ 219456 w 861199"/>
              <a:gd name="connsiteY9" fmla="*/ 325859 h 718219"/>
              <a:gd name="connsiteX10" fmla="*/ 262682 w 861199"/>
              <a:gd name="connsiteY10" fmla="*/ 279307 h 718219"/>
              <a:gd name="connsiteX11" fmla="*/ 279308 w 861199"/>
              <a:gd name="connsiteY11" fmla="*/ 252707 h 718219"/>
              <a:gd name="connsiteX12" fmla="*/ 249382 w 861199"/>
              <a:gd name="connsiteY12" fmla="*/ 239406 h 718219"/>
              <a:gd name="connsiteX13" fmla="*/ 182880 w 861199"/>
              <a:gd name="connsiteY13" fmla="*/ 266007 h 718219"/>
              <a:gd name="connsiteX14" fmla="*/ 129679 w 861199"/>
              <a:gd name="connsiteY14" fmla="*/ 266007 h 718219"/>
              <a:gd name="connsiteX15" fmla="*/ 66502 w 861199"/>
              <a:gd name="connsiteY15" fmla="*/ 236081 h 718219"/>
              <a:gd name="connsiteX16" fmla="*/ 16626 w 861199"/>
              <a:gd name="connsiteY16" fmla="*/ 169579 h 718219"/>
              <a:gd name="connsiteX17" fmla="*/ 0 w 861199"/>
              <a:gd name="connsiteY17" fmla="*/ 136329 h 718219"/>
              <a:gd name="connsiteX18" fmla="*/ 33251 w 861199"/>
              <a:gd name="connsiteY18" fmla="*/ 119703 h 718219"/>
              <a:gd name="connsiteX19" fmla="*/ 63177 w 861199"/>
              <a:gd name="connsiteY19" fmla="*/ 56526 h 718219"/>
              <a:gd name="connsiteX20" fmla="*/ 129679 w 861199"/>
              <a:gd name="connsiteY20" fmla="*/ 29926 h 718219"/>
              <a:gd name="connsiteX21" fmla="*/ 179555 w 861199"/>
              <a:gd name="connsiteY21" fmla="*/ 59851 h 718219"/>
              <a:gd name="connsiteX22" fmla="*/ 179555 w 861199"/>
              <a:gd name="connsiteY22" fmla="*/ 59851 h 718219"/>
              <a:gd name="connsiteX23" fmla="*/ 259357 w 861199"/>
              <a:gd name="connsiteY23" fmla="*/ 33251 h 718219"/>
              <a:gd name="connsiteX24" fmla="*/ 279308 w 861199"/>
              <a:gd name="connsiteY24" fmla="*/ 29926 h 718219"/>
              <a:gd name="connsiteX25" fmla="*/ 282633 w 861199"/>
              <a:gd name="connsiteY25" fmla="*/ 26601 h 718219"/>
              <a:gd name="connsiteX26" fmla="*/ 305909 w 861199"/>
              <a:gd name="connsiteY26" fmla="*/ 49876 h 718219"/>
              <a:gd name="connsiteX27" fmla="*/ 295933 w 861199"/>
              <a:gd name="connsiteY27" fmla="*/ 63177 h 718219"/>
              <a:gd name="connsiteX28" fmla="*/ 365760 w 861199"/>
              <a:gd name="connsiteY28" fmla="*/ 33251 h 718219"/>
              <a:gd name="connsiteX29" fmla="*/ 362435 w 861199"/>
              <a:gd name="connsiteY29" fmla="*/ 0 h 718219"/>
              <a:gd name="connsiteX30" fmla="*/ 455538 w 861199"/>
              <a:gd name="connsiteY30" fmla="*/ 3325 h 718219"/>
              <a:gd name="connsiteX31" fmla="*/ 522040 w 861199"/>
              <a:gd name="connsiteY31" fmla="*/ 6650 h 718219"/>
              <a:gd name="connsiteX32" fmla="*/ 625117 w 861199"/>
              <a:gd name="connsiteY32" fmla="*/ 39901 h 718219"/>
              <a:gd name="connsiteX33" fmla="*/ 668344 w 861199"/>
              <a:gd name="connsiteY33" fmla="*/ 43226 h 718219"/>
              <a:gd name="connsiteX34" fmla="*/ 701594 w 861199"/>
              <a:gd name="connsiteY34" fmla="*/ 83127 h 718219"/>
              <a:gd name="connsiteX35" fmla="*/ 701594 w 861199"/>
              <a:gd name="connsiteY35" fmla="*/ 83127 h 718219"/>
              <a:gd name="connsiteX36" fmla="*/ 734845 w 861199"/>
              <a:gd name="connsiteY36" fmla="*/ 146304 h 718219"/>
              <a:gd name="connsiteX37" fmla="*/ 728195 w 861199"/>
              <a:gd name="connsiteY37" fmla="*/ 166254 h 718219"/>
              <a:gd name="connsiteX38" fmla="*/ 758121 w 861199"/>
              <a:gd name="connsiteY38" fmla="*/ 179555 h 718219"/>
              <a:gd name="connsiteX39" fmla="*/ 794697 w 861199"/>
              <a:gd name="connsiteY39" fmla="*/ 216131 h 718219"/>
              <a:gd name="connsiteX40" fmla="*/ 847898 w 861199"/>
              <a:gd name="connsiteY40" fmla="*/ 252707 h 718219"/>
              <a:gd name="connsiteX41" fmla="*/ 831273 w 861199"/>
              <a:gd name="connsiteY41" fmla="*/ 369085 h 718219"/>
              <a:gd name="connsiteX42" fmla="*/ 861199 w 861199"/>
              <a:gd name="connsiteY42" fmla="*/ 399011 h 718219"/>
              <a:gd name="connsiteX43" fmla="*/ 857874 w 861199"/>
              <a:gd name="connsiteY43" fmla="*/ 435587 h 718219"/>
              <a:gd name="connsiteX44" fmla="*/ 857874 w 861199"/>
              <a:gd name="connsiteY44" fmla="*/ 435587 h 718219"/>
              <a:gd name="connsiteX45" fmla="*/ 774746 w 861199"/>
              <a:gd name="connsiteY45" fmla="*/ 445562 h 718219"/>
              <a:gd name="connsiteX46" fmla="*/ 741496 w 861199"/>
              <a:gd name="connsiteY46" fmla="*/ 558615 h 718219"/>
              <a:gd name="connsiteX47" fmla="*/ 784722 w 861199"/>
              <a:gd name="connsiteY47" fmla="*/ 611817 h 718219"/>
              <a:gd name="connsiteX48" fmla="*/ 764771 w 861199"/>
              <a:gd name="connsiteY48" fmla="*/ 645067 h 718219"/>
              <a:gd name="connsiteX49" fmla="*/ 714895 w 861199"/>
              <a:gd name="connsiteY49" fmla="*/ 655043 h 718219"/>
              <a:gd name="connsiteX50" fmla="*/ 681644 w 861199"/>
              <a:gd name="connsiteY50" fmla="*/ 674993 h 718219"/>
              <a:gd name="connsiteX51" fmla="*/ 681644 w 861199"/>
              <a:gd name="connsiteY51" fmla="*/ 718219 h 718219"/>
              <a:gd name="connsiteX52" fmla="*/ 658368 w 861199"/>
              <a:gd name="connsiteY52" fmla="*/ 708244 h 718219"/>
              <a:gd name="connsiteX53" fmla="*/ 615142 w 861199"/>
              <a:gd name="connsiteY53" fmla="*/ 688294 h 718219"/>
              <a:gd name="connsiteX54" fmla="*/ 638418 w 861199"/>
              <a:gd name="connsiteY54" fmla="*/ 615142 h 718219"/>
              <a:gd name="connsiteX55" fmla="*/ 621792 w 861199"/>
              <a:gd name="connsiteY55" fmla="*/ 581891 h 718219"/>
              <a:gd name="connsiteX56" fmla="*/ 598517 w 861199"/>
              <a:gd name="connsiteY56" fmla="*/ 545315 h 718219"/>
              <a:gd name="connsiteX57" fmla="*/ 571916 w 861199"/>
              <a:gd name="connsiteY57" fmla="*/ 505414 h 718219"/>
              <a:gd name="connsiteX58" fmla="*/ 591866 w 861199"/>
              <a:gd name="connsiteY58" fmla="*/ 492113 h 718219"/>
              <a:gd name="connsiteX59" fmla="*/ 581891 w 861199"/>
              <a:gd name="connsiteY59" fmla="*/ 445562 h 718219"/>
              <a:gd name="connsiteX60" fmla="*/ 628442 w 861199"/>
              <a:gd name="connsiteY60" fmla="*/ 402336 h 718219"/>
              <a:gd name="connsiteX61" fmla="*/ 575241 w 861199"/>
              <a:gd name="connsiteY61" fmla="*/ 389035 h 718219"/>
              <a:gd name="connsiteX62" fmla="*/ 505414 w 861199"/>
              <a:gd name="connsiteY62" fmla="*/ 362435 h 718219"/>
              <a:gd name="connsiteX63" fmla="*/ 498764 w 861199"/>
              <a:gd name="connsiteY63" fmla="*/ 402336 h 718219"/>
              <a:gd name="connsiteX64" fmla="*/ 528690 w 861199"/>
              <a:gd name="connsiteY64" fmla="*/ 455537 h 718219"/>
              <a:gd name="connsiteX65" fmla="*/ 518714 w 861199"/>
              <a:gd name="connsiteY65" fmla="*/ 522039 h 718219"/>
              <a:gd name="connsiteX66" fmla="*/ 485464 w 861199"/>
              <a:gd name="connsiteY66" fmla="*/ 541990 h 718219"/>
              <a:gd name="connsiteX67" fmla="*/ 448888 w 861199"/>
              <a:gd name="connsiteY67" fmla="*/ 565265 h 718219"/>
              <a:gd name="connsiteX68" fmla="*/ 432262 w 861199"/>
              <a:gd name="connsiteY68" fmla="*/ 585216 h 718219"/>
              <a:gd name="connsiteX69" fmla="*/ 395686 w 861199"/>
              <a:gd name="connsiteY69" fmla="*/ 598516 h 718219"/>
              <a:gd name="connsiteX70" fmla="*/ 365760 w 861199"/>
              <a:gd name="connsiteY70" fmla="*/ 631767 h 718219"/>
              <a:gd name="connsiteX71" fmla="*/ 292608 w 861199"/>
              <a:gd name="connsiteY71" fmla="*/ 628442 h 718219"/>
              <a:gd name="connsiteX72" fmla="*/ 209481 w 861199"/>
              <a:gd name="connsiteY72" fmla="*/ 575241 h 718219"/>
              <a:gd name="connsiteX0" fmla="*/ 209481 w 861199"/>
              <a:gd name="connsiteY0" fmla="*/ 575241 h 718219"/>
              <a:gd name="connsiteX1" fmla="*/ 166255 w 861199"/>
              <a:gd name="connsiteY1" fmla="*/ 482138 h 718219"/>
              <a:gd name="connsiteX2" fmla="*/ 129679 w 861199"/>
              <a:gd name="connsiteY2" fmla="*/ 465513 h 718219"/>
              <a:gd name="connsiteX3" fmla="*/ 116378 w 861199"/>
              <a:gd name="connsiteY3" fmla="*/ 442237 h 718219"/>
              <a:gd name="connsiteX4" fmla="*/ 103078 w 861199"/>
              <a:gd name="connsiteY4" fmla="*/ 399011 h 718219"/>
              <a:gd name="connsiteX5" fmla="*/ 59852 w 861199"/>
              <a:gd name="connsiteY5" fmla="*/ 362435 h 718219"/>
              <a:gd name="connsiteX6" fmla="*/ 59852 w 861199"/>
              <a:gd name="connsiteY6" fmla="*/ 325859 h 718219"/>
              <a:gd name="connsiteX7" fmla="*/ 83128 w 861199"/>
              <a:gd name="connsiteY7" fmla="*/ 349134 h 718219"/>
              <a:gd name="connsiteX8" fmla="*/ 146304 w 861199"/>
              <a:gd name="connsiteY8" fmla="*/ 355785 h 718219"/>
              <a:gd name="connsiteX9" fmla="*/ 219456 w 861199"/>
              <a:gd name="connsiteY9" fmla="*/ 325859 h 718219"/>
              <a:gd name="connsiteX10" fmla="*/ 262682 w 861199"/>
              <a:gd name="connsiteY10" fmla="*/ 279307 h 718219"/>
              <a:gd name="connsiteX11" fmla="*/ 279308 w 861199"/>
              <a:gd name="connsiteY11" fmla="*/ 252707 h 718219"/>
              <a:gd name="connsiteX12" fmla="*/ 249382 w 861199"/>
              <a:gd name="connsiteY12" fmla="*/ 239406 h 718219"/>
              <a:gd name="connsiteX13" fmla="*/ 182880 w 861199"/>
              <a:gd name="connsiteY13" fmla="*/ 266007 h 718219"/>
              <a:gd name="connsiteX14" fmla="*/ 129679 w 861199"/>
              <a:gd name="connsiteY14" fmla="*/ 266007 h 718219"/>
              <a:gd name="connsiteX15" fmla="*/ 66502 w 861199"/>
              <a:gd name="connsiteY15" fmla="*/ 236081 h 718219"/>
              <a:gd name="connsiteX16" fmla="*/ 16626 w 861199"/>
              <a:gd name="connsiteY16" fmla="*/ 169579 h 718219"/>
              <a:gd name="connsiteX17" fmla="*/ 0 w 861199"/>
              <a:gd name="connsiteY17" fmla="*/ 136329 h 718219"/>
              <a:gd name="connsiteX18" fmla="*/ 33251 w 861199"/>
              <a:gd name="connsiteY18" fmla="*/ 119703 h 718219"/>
              <a:gd name="connsiteX19" fmla="*/ 63177 w 861199"/>
              <a:gd name="connsiteY19" fmla="*/ 56526 h 718219"/>
              <a:gd name="connsiteX20" fmla="*/ 129679 w 861199"/>
              <a:gd name="connsiteY20" fmla="*/ 29926 h 718219"/>
              <a:gd name="connsiteX21" fmla="*/ 179555 w 861199"/>
              <a:gd name="connsiteY21" fmla="*/ 59851 h 718219"/>
              <a:gd name="connsiteX22" fmla="*/ 179555 w 861199"/>
              <a:gd name="connsiteY22" fmla="*/ 59851 h 718219"/>
              <a:gd name="connsiteX23" fmla="*/ 259357 w 861199"/>
              <a:gd name="connsiteY23" fmla="*/ 33251 h 718219"/>
              <a:gd name="connsiteX24" fmla="*/ 279308 w 861199"/>
              <a:gd name="connsiteY24" fmla="*/ 29926 h 718219"/>
              <a:gd name="connsiteX25" fmla="*/ 282633 w 861199"/>
              <a:gd name="connsiteY25" fmla="*/ 26601 h 718219"/>
              <a:gd name="connsiteX26" fmla="*/ 305909 w 861199"/>
              <a:gd name="connsiteY26" fmla="*/ 49876 h 718219"/>
              <a:gd name="connsiteX27" fmla="*/ 295933 w 861199"/>
              <a:gd name="connsiteY27" fmla="*/ 63177 h 718219"/>
              <a:gd name="connsiteX28" fmla="*/ 365760 w 861199"/>
              <a:gd name="connsiteY28" fmla="*/ 33251 h 718219"/>
              <a:gd name="connsiteX29" fmla="*/ 362435 w 861199"/>
              <a:gd name="connsiteY29" fmla="*/ 0 h 718219"/>
              <a:gd name="connsiteX30" fmla="*/ 455538 w 861199"/>
              <a:gd name="connsiteY30" fmla="*/ 3325 h 718219"/>
              <a:gd name="connsiteX31" fmla="*/ 522040 w 861199"/>
              <a:gd name="connsiteY31" fmla="*/ 6650 h 718219"/>
              <a:gd name="connsiteX32" fmla="*/ 625117 w 861199"/>
              <a:gd name="connsiteY32" fmla="*/ 39901 h 718219"/>
              <a:gd name="connsiteX33" fmla="*/ 668344 w 861199"/>
              <a:gd name="connsiteY33" fmla="*/ 43226 h 718219"/>
              <a:gd name="connsiteX34" fmla="*/ 701594 w 861199"/>
              <a:gd name="connsiteY34" fmla="*/ 83127 h 718219"/>
              <a:gd name="connsiteX35" fmla="*/ 701594 w 861199"/>
              <a:gd name="connsiteY35" fmla="*/ 83127 h 718219"/>
              <a:gd name="connsiteX36" fmla="*/ 734845 w 861199"/>
              <a:gd name="connsiteY36" fmla="*/ 146304 h 718219"/>
              <a:gd name="connsiteX37" fmla="*/ 728195 w 861199"/>
              <a:gd name="connsiteY37" fmla="*/ 166254 h 718219"/>
              <a:gd name="connsiteX38" fmla="*/ 758121 w 861199"/>
              <a:gd name="connsiteY38" fmla="*/ 179555 h 718219"/>
              <a:gd name="connsiteX39" fmla="*/ 794697 w 861199"/>
              <a:gd name="connsiteY39" fmla="*/ 216131 h 718219"/>
              <a:gd name="connsiteX40" fmla="*/ 847898 w 861199"/>
              <a:gd name="connsiteY40" fmla="*/ 252707 h 718219"/>
              <a:gd name="connsiteX41" fmla="*/ 831273 w 861199"/>
              <a:gd name="connsiteY41" fmla="*/ 369085 h 718219"/>
              <a:gd name="connsiteX42" fmla="*/ 861199 w 861199"/>
              <a:gd name="connsiteY42" fmla="*/ 399011 h 718219"/>
              <a:gd name="connsiteX43" fmla="*/ 857874 w 861199"/>
              <a:gd name="connsiteY43" fmla="*/ 435587 h 718219"/>
              <a:gd name="connsiteX44" fmla="*/ 857874 w 861199"/>
              <a:gd name="connsiteY44" fmla="*/ 435587 h 718219"/>
              <a:gd name="connsiteX45" fmla="*/ 774746 w 861199"/>
              <a:gd name="connsiteY45" fmla="*/ 445562 h 718219"/>
              <a:gd name="connsiteX46" fmla="*/ 741496 w 861199"/>
              <a:gd name="connsiteY46" fmla="*/ 558615 h 718219"/>
              <a:gd name="connsiteX47" fmla="*/ 784722 w 861199"/>
              <a:gd name="connsiteY47" fmla="*/ 611817 h 718219"/>
              <a:gd name="connsiteX48" fmla="*/ 764771 w 861199"/>
              <a:gd name="connsiteY48" fmla="*/ 645067 h 718219"/>
              <a:gd name="connsiteX49" fmla="*/ 714895 w 861199"/>
              <a:gd name="connsiteY49" fmla="*/ 655043 h 718219"/>
              <a:gd name="connsiteX50" fmla="*/ 681644 w 861199"/>
              <a:gd name="connsiteY50" fmla="*/ 674993 h 718219"/>
              <a:gd name="connsiteX51" fmla="*/ 681644 w 861199"/>
              <a:gd name="connsiteY51" fmla="*/ 718219 h 718219"/>
              <a:gd name="connsiteX52" fmla="*/ 658368 w 861199"/>
              <a:gd name="connsiteY52" fmla="*/ 708244 h 718219"/>
              <a:gd name="connsiteX53" fmla="*/ 615142 w 861199"/>
              <a:gd name="connsiteY53" fmla="*/ 688294 h 718219"/>
              <a:gd name="connsiteX54" fmla="*/ 638418 w 861199"/>
              <a:gd name="connsiteY54" fmla="*/ 615142 h 718219"/>
              <a:gd name="connsiteX55" fmla="*/ 621792 w 861199"/>
              <a:gd name="connsiteY55" fmla="*/ 581891 h 718219"/>
              <a:gd name="connsiteX56" fmla="*/ 598517 w 861199"/>
              <a:gd name="connsiteY56" fmla="*/ 545315 h 718219"/>
              <a:gd name="connsiteX57" fmla="*/ 571916 w 861199"/>
              <a:gd name="connsiteY57" fmla="*/ 505414 h 718219"/>
              <a:gd name="connsiteX58" fmla="*/ 591866 w 861199"/>
              <a:gd name="connsiteY58" fmla="*/ 492113 h 718219"/>
              <a:gd name="connsiteX59" fmla="*/ 581891 w 861199"/>
              <a:gd name="connsiteY59" fmla="*/ 445562 h 718219"/>
              <a:gd name="connsiteX60" fmla="*/ 628442 w 861199"/>
              <a:gd name="connsiteY60" fmla="*/ 402336 h 718219"/>
              <a:gd name="connsiteX61" fmla="*/ 575241 w 861199"/>
              <a:gd name="connsiteY61" fmla="*/ 389035 h 718219"/>
              <a:gd name="connsiteX62" fmla="*/ 505414 w 861199"/>
              <a:gd name="connsiteY62" fmla="*/ 362435 h 718219"/>
              <a:gd name="connsiteX63" fmla="*/ 498764 w 861199"/>
              <a:gd name="connsiteY63" fmla="*/ 402336 h 718219"/>
              <a:gd name="connsiteX64" fmla="*/ 528690 w 861199"/>
              <a:gd name="connsiteY64" fmla="*/ 455537 h 718219"/>
              <a:gd name="connsiteX65" fmla="*/ 518714 w 861199"/>
              <a:gd name="connsiteY65" fmla="*/ 522039 h 718219"/>
              <a:gd name="connsiteX66" fmla="*/ 485464 w 861199"/>
              <a:gd name="connsiteY66" fmla="*/ 541990 h 718219"/>
              <a:gd name="connsiteX67" fmla="*/ 448888 w 861199"/>
              <a:gd name="connsiteY67" fmla="*/ 565265 h 718219"/>
              <a:gd name="connsiteX68" fmla="*/ 432262 w 861199"/>
              <a:gd name="connsiteY68" fmla="*/ 585216 h 718219"/>
              <a:gd name="connsiteX69" fmla="*/ 395686 w 861199"/>
              <a:gd name="connsiteY69" fmla="*/ 598516 h 718219"/>
              <a:gd name="connsiteX70" fmla="*/ 365760 w 861199"/>
              <a:gd name="connsiteY70" fmla="*/ 631767 h 718219"/>
              <a:gd name="connsiteX71" fmla="*/ 292608 w 861199"/>
              <a:gd name="connsiteY71" fmla="*/ 628442 h 718219"/>
              <a:gd name="connsiteX72" fmla="*/ 209481 w 861199"/>
              <a:gd name="connsiteY72" fmla="*/ 575241 h 718219"/>
              <a:gd name="connsiteX0" fmla="*/ 209481 w 861199"/>
              <a:gd name="connsiteY0" fmla="*/ 575241 h 718219"/>
              <a:gd name="connsiteX1" fmla="*/ 166255 w 861199"/>
              <a:gd name="connsiteY1" fmla="*/ 482138 h 718219"/>
              <a:gd name="connsiteX2" fmla="*/ 129679 w 861199"/>
              <a:gd name="connsiteY2" fmla="*/ 465513 h 718219"/>
              <a:gd name="connsiteX3" fmla="*/ 116378 w 861199"/>
              <a:gd name="connsiteY3" fmla="*/ 442237 h 718219"/>
              <a:gd name="connsiteX4" fmla="*/ 103078 w 861199"/>
              <a:gd name="connsiteY4" fmla="*/ 399011 h 718219"/>
              <a:gd name="connsiteX5" fmla="*/ 59852 w 861199"/>
              <a:gd name="connsiteY5" fmla="*/ 362435 h 718219"/>
              <a:gd name="connsiteX6" fmla="*/ 59852 w 861199"/>
              <a:gd name="connsiteY6" fmla="*/ 325859 h 718219"/>
              <a:gd name="connsiteX7" fmla="*/ 83128 w 861199"/>
              <a:gd name="connsiteY7" fmla="*/ 349134 h 718219"/>
              <a:gd name="connsiteX8" fmla="*/ 146304 w 861199"/>
              <a:gd name="connsiteY8" fmla="*/ 355785 h 718219"/>
              <a:gd name="connsiteX9" fmla="*/ 219456 w 861199"/>
              <a:gd name="connsiteY9" fmla="*/ 325859 h 718219"/>
              <a:gd name="connsiteX10" fmla="*/ 262682 w 861199"/>
              <a:gd name="connsiteY10" fmla="*/ 279307 h 718219"/>
              <a:gd name="connsiteX11" fmla="*/ 279308 w 861199"/>
              <a:gd name="connsiteY11" fmla="*/ 252707 h 718219"/>
              <a:gd name="connsiteX12" fmla="*/ 249382 w 861199"/>
              <a:gd name="connsiteY12" fmla="*/ 239406 h 718219"/>
              <a:gd name="connsiteX13" fmla="*/ 182880 w 861199"/>
              <a:gd name="connsiteY13" fmla="*/ 266007 h 718219"/>
              <a:gd name="connsiteX14" fmla="*/ 129679 w 861199"/>
              <a:gd name="connsiteY14" fmla="*/ 266007 h 718219"/>
              <a:gd name="connsiteX15" fmla="*/ 46552 w 861199"/>
              <a:gd name="connsiteY15" fmla="*/ 226106 h 718219"/>
              <a:gd name="connsiteX16" fmla="*/ 16626 w 861199"/>
              <a:gd name="connsiteY16" fmla="*/ 169579 h 718219"/>
              <a:gd name="connsiteX17" fmla="*/ 0 w 861199"/>
              <a:gd name="connsiteY17" fmla="*/ 136329 h 718219"/>
              <a:gd name="connsiteX18" fmla="*/ 33251 w 861199"/>
              <a:gd name="connsiteY18" fmla="*/ 119703 h 718219"/>
              <a:gd name="connsiteX19" fmla="*/ 63177 w 861199"/>
              <a:gd name="connsiteY19" fmla="*/ 56526 h 718219"/>
              <a:gd name="connsiteX20" fmla="*/ 129679 w 861199"/>
              <a:gd name="connsiteY20" fmla="*/ 29926 h 718219"/>
              <a:gd name="connsiteX21" fmla="*/ 179555 w 861199"/>
              <a:gd name="connsiteY21" fmla="*/ 59851 h 718219"/>
              <a:gd name="connsiteX22" fmla="*/ 179555 w 861199"/>
              <a:gd name="connsiteY22" fmla="*/ 59851 h 718219"/>
              <a:gd name="connsiteX23" fmla="*/ 259357 w 861199"/>
              <a:gd name="connsiteY23" fmla="*/ 33251 h 718219"/>
              <a:gd name="connsiteX24" fmla="*/ 279308 w 861199"/>
              <a:gd name="connsiteY24" fmla="*/ 29926 h 718219"/>
              <a:gd name="connsiteX25" fmla="*/ 282633 w 861199"/>
              <a:gd name="connsiteY25" fmla="*/ 26601 h 718219"/>
              <a:gd name="connsiteX26" fmla="*/ 305909 w 861199"/>
              <a:gd name="connsiteY26" fmla="*/ 49876 h 718219"/>
              <a:gd name="connsiteX27" fmla="*/ 295933 w 861199"/>
              <a:gd name="connsiteY27" fmla="*/ 63177 h 718219"/>
              <a:gd name="connsiteX28" fmla="*/ 365760 w 861199"/>
              <a:gd name="connsiteY28" fmla="*/ 33251 h 718219"/>
              <a:gd name="connsiteX29" fmla="*/ 362435 w 861199"/>
              <a:gd name="connsiteY29" fmla="*/ 0 h 718219"/>
              <a:gd name="connsiteX30" fmla="*/ 455538 w 861199"/>
              <a:gd name="connsiteY30" fmla="*/ 3325 h 718219"/>
              <a:gd name="connsiteX31" fmla="*/ 522040 w 861199"/>
              <a:gd name="connsiteY31" fmla="*/ 6650 h 718219"/>
              <a:gd name="connsiteX32" fmla="*/ 625117 w 861199"/>
              <a:gd name="connsiteY32" fmla="*/ 39901 h 718219"/>
              <a:gd name="connsiteX33" fmla="*/ 668344 w 861199"/>
              <a:gd name="connsiteY33" fmla="*/ 43226 h 718219"/>
              <a:gd name="connsiteX34" fmla="*/ 701594 w 861199"/>
              <a:gd name="connsiteY34" fmla="*/ 83127 h 718219"/>
              <a:gd name="connsiteX35" fmla="*/ 701594 w 861199"/>
              <a:gd name="connsiteY35" fmla="*/ 83127 h 718219"/>
              <a:gd name="connsiteX36" fmla="*/ 734845 w 861199"/>
              <a:gd name="connsiteY36" fmla="*/ 146304 h 718219"/>
              <a:gd name="connsiteX37" fmla="*/ 728195 w 861199"/>
              <a:gd name="connsiteY37" fmla="*/ 166254 h 718219"/>
              <a:gd name="connsiteX38" fmla="*/ 758121 w 861199"/>
              <a:gd name="connsiteY38" fmla="*/ 179555 h 718219"/>
              <a:gd name="connsiteX39" fmla="*/ 794697 w 861199"/>
              <a:gd name="connsiteY39" fmla="*/ 216131 h 718219"/>
              <a:gd name="connsiteX40" fmla="*/ 847898 w 861199"/>
              <a:gd name="connsiteY40" fmla="*/ 252707 h 718219"/>
              <a:gd name="connsiteX41" fmla="*/ 831273 w 861199"/>
              <a:gd name="connsiteY41" fmla="*/ 369085 h 718219"/>
              <a:gd name="connsiteX42" fmla="*/ 861199 w 861199"/>
              <a:gd name="connsiteY42" fmla="*/ 399011 h 718219"/>
              <a:gd name="connsiteX43" fmla="*/ 857874 w 861199"/>
              <a:gd name="connsiteY43" fmla="*/ 435587 h 718219"/>
              <a:gd name="connsiteX44" fmla="*/ 857874 w 861199"/>
              <a:gd name="connsiteY44" fmla="*/ 435587 h 718219"/>
              <a:gd name="connsiteX45" fmla="*/ 774746 w 861199"/>
              <a:gd name="connsiteY45" fmla="*/ 445562 h 718219"/>
              <a:gd name="connsiteX46" fmla="*/ 741496 w 861199"/>
              <a:gd name="connsiteY46" fmla="*/ 558615 h 718219"/>
              <a:gd name="connsiteX47" fmla="*/ 784722 w 861199"/>
              <a:gd name="connsiteY47" fmla="*/ 611817 h 718219"/>
              <a:gd name="connsiteX48" fmla="*/ 764771 w 861199"/>
              <a:gd name="connsiteY48" fmla="*/ 645067 h 718219"/>
              <a:gd name="connsiteX49" fmla="*/ 714895 w 861199"/>
              <a:gd name="connsiteY49" fmla="*/ 655043 h 718219"/>
              <a:gd name="connsiteX50" fmla="*/ 681644 w 861199"/>
              <a:gd name="connsiteY50" fmla="*/ 674993 h 718219"/>
              <a:gd name="connsiteX51" fmla="*/ 681644 w 861199"/>
              <a:gd name="connsiteY51" fmla="*/ 718219 h 718219"/>
              <a:gd name="connsiteX52" fmla="*/ 658368 w 861199"/>
              <a:gd name="connsiteY52" fmla="*/ 708244 h 718219"/>
              <a:gd name="connsiteX53" fmla="*/ 615142 w 861199"/>
              <a:gd name="connsiteY53" fmla="*/ 688294 h 718219"/>
              <a:gd name="connsiteX54" fmla="*/ 638418 w 861199"/>
              <a:gd name="connsiteY54" fmla="*/ 615142 h 718219"/>
              <a:gd name="connsiteX55" fmla="*/ 621792 w 861199"/>
              <a:gd name="connsiteY55" fmla="*/ 581891 h 718219"/>
              <a:gd name="connsiteX56" fmla="*/ 598517 w 861199"/>
              <a:gd name="connsiteY56" fmla="*/ 545315 h 718219"/>
              <a:gd name="connsiteX57" fmla="*/ 571916 w 861199"/>
              <a:gd name="connsiteY57" fmla="*/ 505414 h 718219"/>
              <a:gd name="connsiteX58" fmla="*/ 591866 w 861199"/>
              <a:gd name="connsiteY58" fmla="*/ 492113 h 718219"/>
              <a:gd name="connsiteX59" fmla="*/ 581891 w 861199"/>
              <a:gd name="connsiteY59" fmla="*/ 445562 h 718219"/>
              <a:gd name="connsiteX60" fmla="*/ 628442 w 861199"/>
              <a:gd name="connsiteY60" fmla="*/ 402336 h 718219"/>
              <a:gd name="connsiteX61" fmla="*/ 575241 w 861199"/>
              <a:gd name="connsiteY61" fmla="*/ 389035 h 718219"/>
              <a:gd name="connsiteX62" fmla="*/ 505414 w 861199"/>
              <a:gd name="connsiteY62" fmla="*/ 362435 h 718219"/>
              <a:gd name="connsiteX63" fmla="*/ 498764 w 861199"/>
              <a:gd name="connsiteY63" fmla="*/ 402336 h 718219"/>
              <a:gd name="connsiteX64" fmla="*/ 528690 w 861199"/>
              <a:gd name="connsiteY64" fmla="*/ 455537 h 718219"/>
              <a:gd name="connsiteX65" fmla="*/ 518714 w 861199"/>
              <a:gd name="connsiteY65" fmla="*/ 522039 h 718219"/>
              <a:gd name="connsiteX66" fmla="*/ 485464 w 861199"/>
              <a:gd name="connsiteY66" fmla="*/ 541990 h 718219"/>
              <a:gd name="connsiteX67" fmla="*/ 448888 w 861199"/>
              <a:gd name="connsiteY67" fmla="*/ 565265 h 718219"/>
              <a:gd name="connsiteX68" fmla="*/ 432262 w 861199"/>
              <a:gd name="connsiteY68" fmla="*/ 585216 h 718219"/>
              <a:gd name="connsiteX69" fmla="*/ 395686 w 861199"/>
              <a:gd name="connsiteY69" fmla="*/ 598516 h 718219"/>
              <a:gd name="connsiteX70" fmla="*/ 365760 w 861199"/>
              <a:gd name="connsiteY70" fmla="*/ 631767 h 718219"/>
              <a:gd name="connsiteX71" fmla="*/ 292608 w 861199"/>
              <a:gd name="connsiteY71" fmla="*/ 628442 h 718219"/>
              <a:gd name="connsiteX72" fmla="*/ 209481 w 861199"/>
              <a:gd name="connsiteY72" fmla="*/ 575241 h 718219"/>
              <a:gd name="connsiteX0" fmla="*/ 209481 w 861199"/>
              <a:gd name="connsiteY0" fmla="*/ 575241 h 718219"/>
              <a:gd name="connsiteX1" fmla="*/ 166255 w 861199"/>
              <a:gd name="connsiteY1" fmla="*/ 482138 h 718219"/>
              <a:gd name="connsiteX2" fmla="*/ 129679 w 861199"/>
              <a:gd name="connsiteY2" fmla="*/ 465513 h 718219"/>
              <a:gd name="connsiteX3" fmla="*/ 116378 w 861199"/>
              <a:gd name="connsiteY3" fmla="*/ 442237 h 718219"/>
              <a:gd name="connsiteX4" fmla="*/ 103078 w 861199"/>
              <a:gd name="connsiteY4" fmla="*/ 399011 h 718219"/>
              <a:gd name="connsiteX5" fmla="*/ 59852 w 861199"/>
              <a:gd name="connsiteY5" fmla="*/ 362435 h 718219"/>
              <a:gd name="connsiteX6" fmla="*/ 59852 w 861199"/>
              <a:gd name="connsiteY6" fmla="*/ 325859 h 718219"/>
              <a:gd name="connsiteX7" fmla="*/ 83128 w 861199"/>
              <a:gd name="connsiteY7" fmla="*/ 349134 h 718219"/>
              <a:gd name="connsiteX8" fmla="*/ 146304 w 861199"/>
              <a:gd name="connsiteY8" fmla="*/ 355785 h 718219"/>
              <a:gd name="connsiteX9" fmla="*/ 219456 w 861199"/>
              <a:gd name="connsiteY9" fmla="*/ 325859 h 718219"/>
              <a:gd name="connsiteX10" fmla="*/ 262682 w 861199"/>
              <a:gd name="connsiteY10" fmla="*/ 279307 h 718219"/>
              <a:gd name="connsiteX11" fmla="*/ 279308 w 861199"/>
              <a:gd name="connsiteY11" fmla="*/ 252707 h 718219"/>
              <a:gd name="connsiteX12" fmla="*/ 249382 w 861199"/>
              <a:gd name="connsiteY12" fmla="*/ 239406 h 718219"/>
              <a:gd name="connsiteX13" fmla="*/ 182880 w 861199"/>
              <a:gd name="connsiteY13" fmla="*/ 266007 h 718219"/>
              <a:gd name="connsiteX14" fmla="*/ 109728 w 861199"/>
              <a:gd name="connsiteY14" fmla="*/ 266007 h 718219"/>
              <a:gd name="connsiteX15" fmla="*/ 46552 w 861199"/>
              <a:gd name="connsiteY15" fmla="*/ 226106 h 718219"/>
              <a:gd name="connsiteX16" fmla="*/ 16626 w 861199"/>
              <a:gd name="connsiteY16" fmla="*/ 169579 h 718219"/>
              <a:gd name="connsiteX17" fmla="*/ 0 w 861199"/>
              <a:gd name="connsiteY17" fmla="*/ 136329 h 718219"/>
              <a:gd name="connsiteX18" fmla="*/ 33251 w 861199"/>
              <a:gd name="connsiteY18" fmla="*/ 119703 h 718219"/>
              <a:gd name="connsiteX19" fmla="*/ 63177 w 861199"/>
              <a:gd name="connsiteY19" fmla="*/ 56526 h 718219"/>
              <a:gd name="connsiteX20" fmla="*/ 129679 w 861199"/>
              <a:gd name="connsiteY20" fmla="*/ 29926 h 718219"/>
              <a:gd name="connsiteX21" fmla="*/ 179555 w 861199"/>
              <a:gd name="connsiteY21" fmla="*/ 59851 h 718219"/>
              <a:gd name="connsiteX22" fmla="*/ 179555 w 861199"/>
              <a:gd name="connsiteY22" fmla="*/ 59851 h 718219"/>
              <a:gd name="connsiteX23" fmla="*/ 259357 w 861199"/>
              <a:gd name="connsiteY23" fmla="*/ 33251 h 718219"/>
              <a:gd name="connsiteX24" fmla="*/ 279308 w 861199"/>
              <a:gd name="connsiteY24" fmla="*/ 29926 h 718219"/>
              <a:gd name="connsiteX25" fmla="*/ 282633 w 861199"/>
              <a:gd name="connsiteY25" fmla="*/ 26601 h 718219"/>
              <a:gd name="connsiteX26" fmla="*/ 305909 w 861199"/>
              <a:gd name="connsiteY26" fmla="*/ 49876 h 718219"/>
              <a:gd name="connsiteX27" fmla="*/ 295933 w 861199"/>
              <a:gd name="connsiteY27" fmla="*/ 63177 h 718219"/>
              <a:gd name="connsiteX28" fmla="*/ 365760 w 861199"/>
              <a:gd name="connsiteY28" fmla="*/ 33251 h 718219"/>
              <a:gd name="connsiteX29" fmla="*/ 362435 w 861199"/>
              <a:gd name="connsiteY29" fmla="*/ 0 h 718219"/>
              <a:gd name="connsiteX30" fmla="*/ 455538 w 861199"/>
              <a:gd name="connsiteY30" fmla="*/ 3325 h 718219"/>
              <a:gd name="connsiteX31" fmla="*/ 522040 w 861199"/>
              <a:gd name="connsiteY31" fmla="*/ 6650 h 718219"/>
              <a:gd name="connsiteX32" fmla="*/ 625117 w 861199"/>
              <a:gd name="connsiteY32" fmla="*/ 39901 h 718219"/>
              <a:gd name="connsiteX33" fmla="*/ 668344 w 861199"/>
              <a:gd name="connsiteY33" fmla="*/ 43226 h 718219"/>
              <a:gd name="connsiteX34" fmla="*/ 701594 w 861199"/>
              <a:gd name="connsiteY34" fmla="*/ 83127 h 718219"/>
              <a:gd name="connsiteX35" fmla="*/ 701594 w 861199"/>
              <a:gd name="connsiteY35" fmla="*/ 83127 h 718219"/>
              <a:gd name="connsiteX36" fmla="*/ 734845 w 861199"/>
              <a:gd name="connsiteY36" fmla="*/ 146304 h 718219"/>
              <a:gd name="connsiteX37" fmla="*/ 728195 w 861199"/>
              <a:gd name="connsiteY37" fmla="*/ 166254 h 718219"/>
              <a:gd name="connsiteX38" fmla="*/ 758121 w 861199"/>
              <a:gd name="connsiteY38" fmla="*/ 179555 h 718219"/>
              <a:gd name="connsiteX39" fmla="*/ 794697 w 861199"/>
              <a:gd name="connsiteY39" fmla="*/ 216131 h 718219"/>
              <a:gd name="connsiteX40" fmla="*/ 847898 w 861199"/>
              <a:gd name="connsiteY40" fmla="*/ 252707 h 718219"/>
              <a:gd name="connsiteX41" fmla="*/ 831273 w 861199"/>
              <a:gd name="connsiteY41" fmla="*/ 369085 h 718219"/>
              <a:gd name="connsiteX42" fmla="*/ 861199 w 861199"/>
              <a:gd name="connsiteY42" fmla="*/ 399011 h 718219"/>
              <a:gd name="connsiteX43" fmla="*/ 857874 w 861199"/>
              <a:gd name="connsiteY43" fmla="*/ 435587 h 718219"/>
              <a:gd name="connsiteX44" fmla="*/ 857874 w 861199"/>
              <a:gd name="connsiteY44" fmla="*/ 435587 h 718219"/>
              <a:gd name="connsiteX45" fmla="*/ 774746 w 861199"/>
              <a:gd name="connsiteY45" fmla="*/ 445562 h 718219"/>
              <a:gd name="connsiteX46" fmla="*/ 741496 w 861199"/>
              <a:gd name="connsiteY46" fmla="*/ 558615 h 718219"/>
              <a:gd name="connsiteX47" fmla="*/ 784722 w 861199"/>
              <a:gd name="connsiteY47" fmla="*/ 611817 h 718219"/>
              <a:gd name="connsiteX48" fmla="*/ 764771 w 861199"/>
              <a:gd name="connsiteY48" fmla="*/ 645067 h 718219"/>
              <a:gd name="connsiteX49" fmla="*/ 714895 w 861199"/>
              <a:gd name="connsiteY49" fmla="*/ 655043 h 718219"/>
              <a:gd name="connsiteX50" fmla="*/ 681644 w 861199"/>
              <a:gd name="connsiteY50" fmla="*/ 674993 h 718219"/>
              <a:gd name="connsiteX51" fmla="*/ 681644 w 861199"/>
              <a:gd name="connsiteY51" fmla="*/ 718219 h 718219"/>
              <a:gd name="connsiteX52" fmla="*/ 658368 w 861199"/>
              <a:gd name="connsiteY52" fmla="*/ 708244 h 718219"/>
              <a:gd name="connsiteX53" fmla="*/ 615142 w 861199"/>
              <a:gd name="connsiteY53" fmla="*/ 688294 h 718219"/>
              <a:gd name="connsiteX54" fmla="*/ 638418 w 861199"/>
              <a:gd name="connsiteY54" fmla="*/ 615142 h 718219"/>
              <a:gd name="connsiteX55" fmla="*/ 621792 w 861199"/>
              <a:gd name="connsiteY55" fmla="*/ 581891 h 718219"/>
              <a:gd name="connsiteX56" fmla="*/ 598517 w 861199"/>
              <a:gd name="connsiteY56" fmla="*/ 545315 h 718219"/>
              <a:gd name="connsiteX57" fmla="*/ 571916 w 861199"/>
              <a:gd name="connsiteY57" fmla="*/ 505414 h 718219"/>
              <a:gd name="connsiteX58" fmla="*/ 591866 w 861199"/>
              <a:gd name="connsiteY58" fmla="*/ 492113 h 718219"/>
              <a:gd name="connsiteX59" fmla="*/ 581891 w 861199"/>
              <a:gd name="connsiteY59" fmla="*/ 445562 h 718219"/>
              <a:gd name="connsiteX60" fmla="*/ 628442 w 861199"/>
              <a:gd name="connsiteY60" fmla="*/ 402336 h 718219"/>
              <a:gd name="connsiteX61" fmla="*/ 575241 w 861199"/>
              <a:gd name="connsiteY61" fmla="*/ 389035 h 718219"/>
              <a:gd name="connsiteX62" fmla="*/ 505414 w 861199"/>
              <a:gd name="connsiteY62" fmla="*/ 362435 h 718219"/>
              <a:gd name="connsiteX63" fmla="*/ 498764 w 861199"/>
              <a:gd name="connsiteY63" fmla="*/ 402336 h 718219"/>
              <a:gd name="connsiteX64" fmla="*/ 528690 w 861199"/>
              <a:gd name="connsiteY64" fmla="*/ 455537 h 718219"/>
              <a:gd name="connsiteX65" fmla="*/ 518714 w 861199"/>
              <a:gd name="connsiteY65" fmla="*/ 522039 h 718219"/>
              <a:gd name="connsiteX66" fmla="*/ 485464 w 861199"/>
              <a:gd name="connsiteY66" fmla="*/ 541990 h 718219"/>
              <a:gd name="connsiteX67" fmla="*/ 448888 w 861199"/>
              <a:gd name="connsiteY67" fmla="*/ 565265 h 718219"/>
              <a:gd name="connsiteX68" fmla="*/ 432262 w 861199"/>
              <a:gd name="connsiteY68" fmla="*/ 585216 h 718219"/>
              <a:gd name="connsiteX69" fmla="*/ 395686 w 861199"/>
              <a:gd name="connsiteY69" fmla="*/ 598516 h 718219"/>
              <a:gd name="connsiteX70" fmla="*/ 365760 w 861199"/>
              <a:gd name="connsiteY70" fmla="*/ 631767 h 718219"/>
              <a:gd name="connsiteX71" fmla="*/ 292608 w 861199"/>
              <a:gd name="connsiteY71" fmla="*/ 628442 h 718219"/>
              <a:gd name="connsiteX72" fmla="*/ 209481 w 861199"/>
              <a:gd name="connsiteY72" fmla="*/ 575241 h 718219"/>
              <a:gd name="connsiteX0" fmla="*/ 209481 w 861199"/>
              <a:gd name="connsiteY0" fmla="*/ 575241 h 718219"/>
              <a:gd name="connsiteX1" fmla="*/ 166255 w 861199"/>
              <a:gd name="connsiteY1" fmla="*/ 482138 h 718219"/>
              <a:gd name="connsiteX2" fmla="*/ 129679 w 861199"/>
              <a:gd name="connsiteY2" fmla="*/ 465513 h 718219"/>
              <a:gd name="connsiteX3" fmla="*/ 116378 w 861199"/>
              <a:gd name="connsiteY3" fmla="*/ 442237 h 718219"/>
              <a:gd name="connsiteX4" fmla="*/ 103078 w 861199"/>
              <a:gd name="connsiteY4" fmla="*/ 399011 h 718219"/>
              <a:gd name="connsiteX5" fmla="*/ 59852 w 861199"/>
              <a:gd name="connsiteY5" fmla="*/ 362435 h 718219"/>
              <a:gd name="connsiteX6" fmla="*/ 59852 w 861199"/>
              <a:gd name="connsiteY6" fmla="*/ 325859 h 718219"/>
              <a:gd name="connsiteX7" fmla="*/ 83128 w 861199"/>
              <a:gd name="connsiteY7" fmla="*/ 349134 h 718219"/>
              <a:gd name="connsiteX8" fmla="*/ 146304 w 861199"/>
              <a:gd name="connsiteY8" fmla="*/ 355785 h 718219"/>
              <a:gd name="connsiteX9" fmla="*/ 219456 w 861199"/>
              <a:gd name="connsiteY9" fmla="*/ 325859 h 718219"/>
              <a:gd name="connsiteX10" fmla="*/ 262682 w 861199"/>
              <a:gd name="connsiteY10" fmla="*/ 279307 h 718219"/>
              <a:gd name="connsiteX11" fmla="*/ 279308 w 861199"/>
              <a:gd name="connsiteY11" fmla="*/ 252707 h 718219"/>
              <a:gd name="connsiteX12" fmla="*/ 249382 w 861199"/>
              <a:gd name="connsiteY12" fmla="*/ 239406 h 718219"/>
              <a:gd name="connsiteX13" fmla="*/ 182880 w 861199"/>
              <a:gd name="connsiteY13" fmla="*/ 266007 h 718219"/>
              <a:gd name="connsiteX14" fmla="*/ 109728 w 861199"/>
              <a:gd name="connsiteY14" fmla="*/ 266007 h 718219"/>
              <a:gd name="connsiteX15" fmla="*/ 46552 w 861199"/>
              <a:gd name="connsiteY15" fmla="*/ 226106 h 718219"/>
              <a:gd name="connsiteX16" fmla="*/ 1 w 861199"/>
              <a:gd name="connsiteY16" fmla="*/ 179555 h 718219"/>
              <a:gd name="connsiteX17" fmla="*/ 0 w 861199"/>
              <a:gd name="connsiteY17" fmla="*/ 136329 h 718219"/>
              <a:gd name="connsiteX18" fmla="*/ 33251 w 861199"/>
              <a:gd name="connsiteY18" fmla="*/ 119703 h 718219"/>
              <a:gd name="connsiteX19" fmla="*/ 63177 w 861199"/>
              <a:gd name="connsiteY19" fmla="*/ 56526 h 718219"/>
              <a:gd name="connsiteX20" fmla="*/ 129679 w 861199"/>
              <a:gd name="connsiteY20" fmla="*/ 29926 h 718219"/>
              <a:gd name="connsiteX21" fmla="*/ 179555 w 861199"/>
              <a:gd name="connsiteY21" fmla="*/ 59851 h 718219"/>
              <a:gd name="connsiteX22" fmla="*/ 179555 w 861199"/>
              <a:gd name="connsiteY22" fmla="*/ 59851 h 718219"/>
              <a:gd name="connsiteX23" fmla="*/ 259357 w 861199"/>
              <a:gd name="connsiteY23" fmla="*/ 33251 h 718219"/>
              <a:gd name="connsiteX24" fmla="*/ 279308 w 861199"/>
              <a:gd name="connsiteY24" fmla="*/ 29926 h 718219"/>
              <a:gd name="connsiteX25" fmla="*/ 282633 w 861199"/>
              <a:gd name="connsiteY25" fmla="*/ 26601 h 718219"/>
              <a:gd name="connsiteX26" fmla="*/ 305909 w 861199"/>
              <a:gd name="connsiteY26" fmla="*/ 49876 h 718219"/>
              <a:gd name="connsiteX27" fmla="*/ 295933 w 861199"/>
              <a:gd name="connsiteY27" fmla="*/ 63177 h 718219"/>
              <a:gd name="connsiteX28" fmla="*/ 365760 w 861199"/>
              <a:gd name="connsiteY28" fmla="*/ 33251 h 718219"/>
              <a:gd name="connsiteX29" fmla="*/ 362435 w 861199"/>
              <a:gd name="connsiteY29" fmla="*/ 0 h 718219"/>
              <a:gd name="connsiteX30" fmla="*/ 455538 w 861199"/>
              <a:gd name="connsiteY30" fmla="*/ 3325 h 718219"/>
              <a:gd name="connsiteX31" fmla="*/ 522040 w 861199"/>
              <a:gd name="connsiteY31" fmla="*/ 6650 h 718219"/>
              <a:gd name="connsiteX32" fmla="*/ 625117 w 861199"/>
              <a:gd name="connsiteY32" fmla="*/ 39901 h 718219"/>
              <a:gd name="connsiteX33" fmla="*/ 668344 w 861199"/>
              <a:gd name="connsiteY33" fmla="*/ 43226 h 718219"/>
              <a:gd name="connsiteX34" fmla="*/ 701594 w 861199"/>
              <a:gd name="connsiteY34" fmla="*/ 83127 h 718219"/>
              <a:gd name="connsiteX35" fmla="*/ 701594 w 861199"/>
              <a:gd name="connsiteY35" fmla="*/ 83127 h 718219"/>
              <a:gd name="connsiteX36" fmla="*/ 734845 w 861199"/>
              <a:gd name="connsiteY36" fmla="*/ 146304 h 718219"/>
              <a:gd name="connsiteX37" fmla="*/ 728195 w 861199"/>
              <a:gd name="connsiteY37" fmla="*/ 166254 h 718219"/>
              <a:gd name="connsiteX38" fmla="*/ 758121 w 861199"/>
              <a:gd name="connsiteY38" fmla="*/ 179555 h 718219"/>
              <a:gd name="connsiteX39" fmla="*/ 794697 w 861199"/>
              <a:gd name="connsiteY39" fmla="*/ 216131 h 718219"/>
              <a:gd name="connsiteX40" fmla="*/ 847898 w 861199"/>
              <a:gd name="connsiteY40" fmla="*/ 252707 h 718219"/>
              <a:gd name="connsiteX41" fmla="*/ 831273 w 861199"/>
              <a:gd name="connsiteY41" fmla="*/ 369085 h 718219"/>
              <a:gd name="connsiteX42" fmla="*/ 861199 w 861199"/>
              <a:gd name="connsiteY42" fmla="*/ 399011 h 718219"/>
              <a:gd name="connsiteX43" fmla="*/ 857874 w 861199"/>
              <a:gd name="connsiteY43" fmla="*/ 435587 h 718219"/>
              <a:gd name="connsiteX44" fmla="*/ 857874 w 861199"/>
              <a:gd name="connsiteY44" fmla="*/ 435587 h 718219"/>
              <a:gd name="connsiteX45" fmla="*/ 774746 w 861199"/>
              <a:gd name="connsiteY45" fmla="*/ 445562 h 718219"/>
              <a:gd name="connsiteX46" fmla="*/ 741496 w 861199"/>
              <a:gd name="connsiteY46" fmla="*/ 558615 h 718219"/>
              <a:gd name="connsiteX47" fmla="*/ 784722 w 861199"/>
              <a:gd name="connsiteY47" fmla="*/ 611817 h 718219"/>
              <a:gd name="connsiteX48" fmla="*/ 764771 w 861199"/>
              <a:gd name="connsiteY48" fmla="*/ 645067 h 718219"/>
              <a:gd name="connsiteX49" fmla="*/ 714895 w 861199"/>
              <a:gd name="connsiteY49" fmla="*/ 655043 h 718219"/>
              <a:gd name="connsiteX50" fmla="*/ 681644 w 861199"/>
              <a:gd name="connsiteY50" fmla="*/ 674993 h 718219"/>
              <a:gd name="connsiteX51" fmla="*/ 681644 w 861199"/>
              <a:gd name="connsiteY51" fmla="*/ 718219 h 718219"/>
              <a:gd name="connsiteX52" fmla="*/ 658368 w 861199"/>
              <a:gd name="connsiteY52" fmla="*/ 708244 h 718219"/>
              <a:gd name="connsiteX53" fmla="*/ 615142 w 861199"/>
              <a:gd name="connsiteY53" fmla="*/ 688294 h 718219"/>
              <a:gd name="connsiteX54" fmla="*/ 638418 w 861199"/>
              <a:gd name="connsiteY54" fmla="*/ 615142 h 718219"/>
              <a:gd name="connsiteX55" fmla="*/ 621792 w 861199"/>
              <a:gd name="connsiteY55" fmla="*/ 581891 h 718219"/>
              <a:gd name="connsiteX56" fmla="*/ 598517 w 861199"/>
              <a:gd name="connsiteY56" fmla="*/ 545315 h 718219"/>
              <a:gd name="connsiteX57" fmla="*/ 571916 w 861199"/>
              <a:gd name="connsiteY57" fmla="*/ 505414 h 718219"/>
              <a:gd name="connsiteX58" fmla="*/ 591866 w 861199"/>
              <a:gd name="connsiteY58" fmla="*/ 492113 h 718219"/>
              <a:gd name="connsiteX59" fmla="*/ 581891 w 861199"/>
              <a:gd name="connsiteY59" fmla="*/ 445562 h 718219"/>
              <a:gd name="connsiteX60" fmla="*/ 628442 w 861199"/>
              <a:gd name="connsiteY60" fmla="*/ 402336 h 718219"/>
              <a:gd name="connsiteX61" fmla="*/ 575241 w 861199"/>
              <a:gd name="connsiteY61" fmla="*/ 389035 h 718219"/>
              <a:gd name="connsiteX62" fmla="*/ 505414 w 861199"/>
              <a:gd name="connsiteY62" fmla="*/ 362435 h 718219"/>
              <a:gd name="connsiteX63" fmla="*/ 498764 w 861199"/>
              <a:gd name="connsiteY63" fmla="*/ 402336 h 718219"/>
              <a:gd name="connsiteX64" fmla="*/ 528690 w 861199"/>
              <a:gd name="connsiteY64" fmla="*/ 455537 h 718219"/>
              <a:gd name="connsiteX65" fmla="*/ 518714 w 861199"/>
              <a:gd name="connsiteY65" fmla="*/ 522039 h 718219"/>
              <a:gd name="connsiteX66" fmla="*/ 485464 w 861199"/>
              <a:gd name="connsiteY66" fmla="*/ 541990 h 718219"/>
              <a:gd name="connsiteX67" fmla="*/ 448888 w 861199"/>
              <a:gd name="connsiteY67" fmla="*/ 565265 h 718219"/>
              <a:gd name="connsiteX68" fmla="*/ 432262 w 861199"/>
              <a:gd name="connsiteY68" fmla="*/ 585216 h 718219"/>
              <a:gd name="connsiteX69" fmla="*/ 395686 w 861199"/>
              <a:gd name="connsiteY69" fmla="*/ 598516 h 718219"/>
              <a:gd name="connsiteX70" fmla="*/ 365760 w 861199"/>
              <a:gd name="connsiteY70" fmla="*/ 631767 h 718219"/>
              <a:gd name="connsiteX71" fmla="*/ 292608 w 861199"/>
              <a:gd name="connsiteY71" fmla="*/ 628442 h 718219"/>
              <a:gd name="connsiteX72" fmla="*/ 209481 w 861199"/>
              <a:gd name="connsiteY72" fmla="*/ 575241 h 718219"/>
              <a:gd name="connsiteX0" fmla="*/ 209481 w 861199"/>
              <a:gd name="connsiteY0" fmla="*/ 575241 h 718219"/>
              <a:gd name="connsiteX1" fmla="*/ 166255 w 861199"/>
              <a:gd name="connsiteY1" fmla="*/ 482138 h 718219"/>
              <a:gd name="connsiteX2" fmla="*/ 129679 w 861199"/>
              <a:gd name="connsiteY2" fmla="*/ 465513 h 718219"/>
              <a:gd name="connsiteX3" fmla="*/ 116378 w 861199"/>
              <a:gd name="connsiteY3" fmla="*/ 442237 h 718219"/>
              <a:gd name="connsiteX4" fmla="*/ 103078 w 861199"/>
              <a:gd name="connsiteY4" fmla="*/ 399011 h 718219"/>
              <a:gd name="connsiteX5" fmla="*/ 59852 w 861199"/>
              <a:gd name="connsiteY5" fmla="*/ 362435 h 718219"/>
              <a:gd name="connsiteX6" fmla="*/ 59852 w 861199"/>
              <a:gd name="connsiteY6" fmla="*/ 325859 h 718219"/>
              <a:gd name="connsiteX7" fmla="*/ 83128 w 861199"/>
              <a:gd name="connsiteY7" fmla="*/ 349134 h 718219"/>
              <a:gd name="connsiteX8" fmla="*/ 146304 w 861199"/>
              <a:gd name="connsiteY8" fmla="*/ 355785 h 718219"/>
              <a:gd name="connsiteX9" fmla="*/ 219456 w 861199"/>
              <a:gd name="connsiteY9" fmla="*/ 325859 h 718219"/>
              <a:gd name="connsiteX10" fmla="*/ 262682 w 861199"/>
              <a:gd name="connsiteY10" fmla="*/ 279307 h 718219"/>
              <a:gd name="connsiteX11" fmla="*/ 279308 w 861199"/>
              <a:gd name="connsiteY11" fmla="*/ 252707 h 718219"/>
              <a:gd name="connsiteX12" fmla="*/ 249382 w 861199"/>
              <a:gd name="connsiteY12" fmla="*/ 239406 h 718219"/>
              <a:gd name="connsiteX13" fmla="*/ 182880 w 861199"/>
              <a:gd name="connsiteY13" fmla="*/ 266007 h 718219"/>
              <a:gd name="connsiteX14" fmla="*/ 109728 w 861199"/>
              <a:gd name="connsiteY14" fmla="*/ 266007 h 718219"/>
              <a:gd name="connsiteX15" fmla="*/ 46552 w 861199"/>
              <a:gd name="connsiteY15" fmla="*/ 226106 h 718219"/>
              <a:gd name="connsiteX16" fmla="*/ 1 w 861199"/>
              <a:gd name="connsiteY16" fmla="*/ 179555 h 718219"/>
              <a:gd name="connsiteX17" fmla="*/ 0 w 861199"/>
              <a:gd name="connsiteY17" fmla="*/ 136329 h 718219"/>
              <a:gd name="connsiteX18" fmla="*/ 33251 w 861199"/>
              <a:gd name="connsiteY18" fmla="*/ 119703 h 718219"/>
              <a:gd name="connsiteX19" fmla="*/ 36576 w 861199"/>
              <a:gd name="connsiteY19" fmla="*/ 56526 h 718219"/>
              <a:gd name="connsiteX20" fmla="*/ 63177 w 861199"/>
              <a:gd name="connsiteY20" fmla="*/ 56526 h 718219"/>
              <a:gd name="connsiteX21" fmla="*/ 129679 w 861199"/>
              <a:gd name="connsiteY21" fmla="*/ 29926 h 718219"/>
              <a:gd name="connsiteX22" fmla="*/ 179555 w 861199"/>
              <a:gd name="connsiteY22" fmla="*/ 59851 h 718219"/>
              <a:gd name="connsiteX23" fmla="*/ 179555 w 861199"/>
              <a:gd name="connsiteY23" fmla="*/ 59851 h 718219"/>
              <a:gd name="connsiteX24" fmla="*/ 259357 w 861199"/>
              <a:gd name="connsiteY24" fmla="*/ 33251 h 718219"/>
              <a:gd name="connsiteX25" fmla="*/ 279308 w 861199"/>
              <a:gd name="connsiteY25" fmla="*/ 29926 h 718219"/>
              <a:gd name="connsiteX26" fmla="*/ 282633 w 861199"/>
              <a:gd name="connsiteY26" fmla="*/ 26601 h 718219"/>
              <a:gd name="connsiteX27" fmla="*/ 305909 w 861199"/>
              <a:gd name="connsiteY27" fmla="*/ 49876 h 718219"/>
              <a:gd name="connsiteX28" fmla="*/ 295933 w 861199"/>
              <a:gd name="connsiteY28" fmla="*/ 63177 h 718219"/>
              <a:gd name="connsiteX29" fmla="*/ 365760 w 861199"/>
              <a:gd name="connsiteY29" fmla="*/ 33251 h 718219"/>
              <a:gd name="connsiteX30" fmla="*/ 362435 w 861199"/>
              <a:gd name="connsiteY30" fmla="*/ 0 h 718219"/>
              <a:gd name="connsiteX31" fmla="*/ 455538 w 861199"/>
              <a:gd name="connsiteY31" fmla="*/ 3325 h 718219"/>
              <a:gd name="connsiteX32" fmla="*/ 522040 w 861199"/>
              <a:gd name="connsiteY32" fmla="*/ 6650 h 718219"/>
              <a:gd name="connsiteX33" fmla="*/ 625117 w 861199"/>
              <a:gd name="connsiteY33" fmla="*/ 39901 h 718219"/>
              <a:gd name="connsiteX34" fmla="*/ 668344 w 861199"/>
              <a:gd name="connsiteY34" fmla="*/ 43226 h 718219"/>
              <a:gd name="connsiteX35" fmla="*/ 701594 w 861199"/>
              <a:gd name="connsiteY35" fmla="*/ 83127 h 718219"/>
              <a:gd name="connsiteX36" fmla="*/ 701594 w 861199"/>
              <a:gd name="connsiteY36" fmla="*/ 83127 h 718219"/>
              <a:gd name="connsiteX37" fmla="*/ 734845 w 861199"/>
              <a:gd name="connsiteY37" fmla="*/ 146304 h 718219"/>
              <a:gd name="connsiteX38" fmla="*/ 728195 w 861199"/>
              <a:gd name="connsiteY38" fmla="*/ 166254 h 718219"/>
              <a:gd name="connsiteX39" fmla="*/ 758121 w 861199"/>
              <a:gd name="connsiteY39" fmla="*/ 179555 h 718219"/>
              <a:gd name="connsiteX40" fmla="*/ 794697 w 861199"/>
              <a:gd name="connsiteY40" fmla="*/ 216131 h 718219"/>
              <a:gd name="connsiteX41" fmla="*/ 847898 w 861199"/>
              <a:gd name="connsiteY41" fmla="*/ 252707 h 718219"/>
              <a:gd name="connsiteX42" fmla="*/ 831273 w 861199"/>
              <a:gd name="connsiteY42" fmla="*/ 369085 h 718219"/>
              <a:gd name="connsiteX43" fmla="*/ 861199 w 861199"/>
              <a:gd name="connsiteY43" fmla="*/ 399011 h 718219"/>
              <a:gd name="connsiteX44" fmla="*/ 857874 w 861199"/>
              <a:gd name="connsiteY44" fmla="*/ 435587 h 718219"/>
              <a:gd name="connsiteX45" fmla="*/ 857874 w 861199"/>
              <a:gd name="connsiteY45" fmla="*/ 435587 h 718219"/>
              <a:gd name="connsiteX46" fmla="*/ 774746 w 861199"/>
              <a:gd name="connsiteY46" fmla="*/ 445562 h 718219"/>
              <a:gd name="connsiteX47" fmla="*/ 741496 w 861199"/>
              <a:gd name="connsiteY47" fmla="*/ 558615 h 718219"/>
              <a:gd name="connsiteX48" fmla="*/ 784722 w 861199"/>
              <a:gd name="connsiteY48" fmla="*/ 611817 h 718219"/>
              <a:gd name="connsiteX49" fmla="*/ 764771 w 861199"/>
              <a:gd name="connsiteY49" fmla="*/ 645067 h 718219"/>
              <a:gd name="connsiteX50" fmla="*/ 714895 w 861199"/>
              <a:gd name="connsiteY50" fmla="*/ 655043 h 718219"/>
              <a:gd name="connsiteX51" fmla="*/ 681644 w 861199"/>
              <a:gd name="connsiteY51" fmla="*/ 674993 h 718219"/>
              <a:gd name="connsiteX52" fmla="*/ 681644 w 861199"/>
              <a:gd name="connsiteY52" fmla="*/ 718219 h 718219"/>
              <a:gd name="connsiteX53" fmla="*/ 658368 w 861199"/>
              <a:gd name="connsiteY53" fmla="*/ 708244 h 718219"/>
              <a:gd name="connsiteX54" fmla="*/ 615142 w 861199"/>
              <a:gd name="connsiteY54" fmla="*/ 688294 h 718219"/>
              <a:gd name="connsiteX55" fmla="*/ 638418 w 861199"/>
              <a:gd name="connsiteY55" fmla="*/ 615142 h 718219"/>
              <a:gd name="connsiteX56" fmla="*/ 621792 w 861199"/>
              <a:gd name="connsiteY56" fmla="*/ 581891 h 718219"/>
              <a:gd name="connsiteX57" fmla="*/ 598517 w 861199"/>
              <a:gd name="connsiteY57" fmla="*/ 545315 h 718219"/>
              <a:gd name="connsiteX58" fmla="*/ 571916 w 861199"/>
              <a:gd name="connsiteY58" fmla="*/ 505414 h 718219"/>
              <a:gd name="connsiteX59" fmla="*/ 591866 w 861199"/>
              <a:gd name="connsiteY59" fmla="*/ 492113 h 718219"/>
              <a:gd name="connsiteX60" fmla="*/ 581891 w 861199"/>
              <a:gd name="connsiteY60" fmla="*/ 445562 h 718219"/>
              <a:gd name="connsiteX61" fmla="*/ 628442 w 861199"/>
              <a:gd name="connsiteY61" fmla="*/ 402336 h 718219"/>
              <a:gd name="connsiteX62" fmla="*/ 575241 w 861199"/>
              <a:gd name="connsiteY62" fmla="*/ 389035 h 718219"/>
              <a:gd name="connsiteX63" fmla="*/ 505414 w 861199"/>
              <a:gd name="connsiteY63" fmla="*/ 362435 h 718219"/>
              <a:gd name="connsiteX64" fmla="*/ 498764 w 861199"/>
              <a:gd name="connsiteY64" fmla="*/ 402336 h 718219"/>
              <a:gd name="connsiteX65" fmla="*/ 528690 w 861199"/>
              <a:gd name="connsiteY65" fmla="*/ 455537 h 718219"/>
              <a:gd name="connsiteX66" fmla="*/ 518714 w 861199"/>
              <a:gd name="connsiteY66" fmla="*/ 522039 h 718219"/>
              <a:gd name="connsiteX67" fmla="*/ 485464 w 861199"/>
              <a:gd name="connsiteY67" fmla="*/ 541990 h 718219"/>
              <a:gd name="connsiteX68" fmla="*/ 448888 w 861199"/>
              <a:gd name="connsiteY68" fmla="*/ 565265 h 718219"/>
              <a:gd name="connsiteX69" fmla="*/ 432262 w 861199"/>
              <a:gd name="connsiteY69" fmla="*/ 585216 h 718219"/>
              <a:gd name="connsiteX70" fmla="*/ 395686 w 861199"/>
              <a:gd name="connsiteY70" fmla="*/ 598516 h 718219"/>
              <a:gd name="connsiteX71" fmla="*/ 365760 w 861199"/>
              <a:gd name="connsiteY71" fmla="*/ 631767 h 718219"/>
              <a:gd name="connsiteX72" fmla="*/ 292608 w 861199"/>
              <a:gd name="connsiteY72" fmla="*/ 628442 h 718219"/>
              <a:gd name="connsiteX73" fmla="*/ 209481 w 861199"/>
              <a:gd name="connsiteY73" fmla="*/ 575241 h 718219"/>
              <a:gd name="connsiteX0" fmla="*/ 209481 w 861199"/>
              <a:gd name="connsiteY0" fmla="*/ 575241 h 718219"/>
              <a:gd name="connsiteX1" fmla="*/ 166255 w 861199"/>
              <a:gd name="connsiteY1" fmla="*/ 482138 h 718219"/>
              <a:gd name="connsiteX2" fmla="*/ 129679 w 861199"/>
              <a:gd name="connsiteY2" fmla="*/ 465513 h 718219"/>
              <a:gd name="connsiteX3" fmla="*/ 116378 w 861199"/>
              <a:gd name="connsiteY3" fmla="*/ 442237 h 718219"/>
              <a:gd name="connsiteX4" fmla="*/ 103078 w 861199"/>
              <a:gd name="connsiteY4" fmla="*/ 399011 h 718219"/>
              <a:gd name="connsiteX5" fmla="*/ 59852 w 861199"/>
              <a:gd name="connsiteY5" fmla="*/ 362435 h 718219"/>
              <a:gd name="connsiteX6" fmla="*/ 59852 w 861199"/>
              <a:gd name="connsiteY6" fmla="*/ 325859 h 718219"/>
              <a:gd name="connsiteX7" fmla="*/ 83128 w 861199"/>
              <a:gd name="connsiteY7" fmla="*/ 349134 h 718219"/>
              <a:gd name="connsiteX8" fmla="*/ 146304 w 861199"/>
              <a:gd name="connsiteY8" fmla="*/ 355785 h 718219"/>
              <a:gd name="connsiteX9" fmla="*/ 219456 w 861199"/>
              <a:gd name="connsiteY9" fmla="*/ 325859 h 718219"/>
              <a:gd name="connsiteX10" fmla="*/ 262682 w 861199"/>
              <a:gd name="connsiteY10" fmla="*/ 279307 h 718219"/>
              <a:gd name="connsiteX11" fmla="*/ 279308 w 861199"/>
              <a:gd name="connsiteY11" fmla="*/ 252707 h 718219"/>
              <a:gd name="connsiteX12" fmla="*/ 249382 w 861199"/>
              <a:gd name="connsiteY12" fmla="*/ 239406 h 718219"/>
              <a:gd name="connsiteX13" fmla="*/ 182880 w 861199"/>
              <a:gd name="connsiteY13" fmla="*/ 266007 h 718219"/>
              <a:gd name="connsiteX14" fmla="*/ 109728 w 861199"/>
              <a:gd name="connsiteY14" fmla="*/ 266007 h 718219"/>
              <a:gd name="connsiteX15" fmla="*/ 46552 w 861199"/>
              <a:gd name="connsiteY15" fmla="*/ 226106 h 718219"/>
              <a:gd name="connsiteX16" fmla="*/ 1 w 861199"/>
              <a:gd name="connsiteY16" fmla="*/ 179555 h 718219"/>
              <a:gd name="connsiteX17" fmla="*/ 0 w 861199"/>
              <a:gd name="connsiteY17" fmla="*/ 136329 h 718219"/>
              <a:gd name="connsiteX18" fmla="*/ 33251 w 861199"/>
              <a:gd name="connsiteY18" fmla="*/ 119703 h 718219"/>
              <a:gd name="connsiteX19" fmla="*/ 36576 w 861199"/>
              <a:gd name="connsiteY19" fmla="*/ 56526 h 718219"/>
              <a:gd name="connsiteX20" fmla="*/ 63177 w 861199"/>
              <a:gd name="connsiteY20" fmla="*/ 56526 h 718219"/>
              <a:gd name="connsiteX21" fmla="*/ 129679 w 861199"/>
              <a:gd name="connsiteY21" fmla="*/ 29926 h 718219"/>
              <a:gd name="connsiteX22" fmla="*/ 179555 w 861199"/>
              <a:gd name="connsiteY22" fmla="*/ 59851 h 718219"/>
              <a:gd name="connsiteX23" fmla="*/ 179555 w 861199"/>
              <a:gd name="connsiteY23" fmla="*/ 59851 h 718219"/>
              <a:gd name="connsiteX24" fmla="*/ 259357 w 861199"/>
              <a:gd name="connsiteY24" fmla="*/ 33251 h 718219"/>
              <a:gd name="connsiteX25" fmla="*/ 279308 w 861199"/>
              <a:gd name="connsiteY25" fmla="*/ 29926 h 718219"/>
              <a:gd name="connsiteX26" fmla="*/ 282633 w 861199"/>
              <a:gd name="connsiteY26" fmla="*/ 26601 h 718219"/>
              <a:gd name="connsiteX27" fmla="*/ 305909 w 861199"/>
              <a:gd name="connsiteY27" fmla="*/ 49876 h 718219"/>
              <a:gd name="connsiteX28" fmla="*/ 295933 w 861199"/>
              <a:gd name="connsiteY28" fmla="*/ 63177 h 718219"/>
              <a:gd name="connsiteX29" fmla="*/ 365760 w 861199"/>
              <a:gd name="connsiteY29" fmla="*/ 33251 h 718219"/>
              <a:gd name="connsiteX30" fmla="*/ 362435 w 861199"/>
              <a:gd name="connsiteY30" fmla="*/ 0 h 718219"/>
              <a:gd name="connsiteX31" fmla="*/ 455538 w 861199"/>
              <a:gd name="connsiteY31" fmla="*/ 3325 h 718219"/>
              <a:gd name="connsiteX32" fmla="*/ 522040 w 861199"/>
              <a:gd name="connsiteY32" fmla="*/ 6650 h 718219"/>
              <a:gd name="connsiteX33" fmla="*/ 625117 w 861199"/>
              <a:gd name="connsiteY33" fmla="*/ 39901 h 718219"/>
              <a:gd name="connsiteX34" fmla="*/ 668344 w 861199"/>
              <a:gd name="connsiteY34" fmla="*/ 43226 h 718219"/>
              <a:gd name="connsiteX35" fmla="*/ 701594 w 861199"/>
              <a:gd name="connsiteY35" fmla="*/ 83127 h 718219"/>
              <a:gd name="connsiteX36" fmla="*/ 701594 w 861199"/>
              <a:gd name="connsiteY36" fmla="*/ 83127 h 718219"/>
              <a:gd name="connsiteX37" fmla="*/ 734845 w 861199"/>
              <a:gd name="connsiteY37" fmla="*/ 146304 h 718219"/>
              <a:gd name="connsiteX38" fmla="*/ 728195 w 861199"/>
              <a:gd name="connsiteY38" fmla="*/ 166254 h 718219"/>
              <a:gd name="connsiteX39" fmla="*/ 758121 w 861199"/>
              <a:gd name="connsiteY39" fmla="*/ 179555 h 718219"/>
              <a:gd name="connsiteX40" fmla="*/ 794697 w 861199"/>
              <a:gd name="connsiteY40" fmla="*/ 216131 h 718219"/>
              <a:gd name="connsiteX41" fmla="*/ 847898 w 861199"/>
              <a:gd name="connsiteY41" fmla="*/ 252707 h 718219"/>
              <a:gd name="connsiteX42" fmla="*/ 831273 w 861199"/>
              <a:gd name="connsiteY42" fmla="*/ 369085 h 718219"/>
              <a:gd name="connsiteX43" fmla="*/ 861199 w 861199"/>
              <a:gd name="connsiteY43" fmla="*/ 399011 h 718219"/>
              <a:gd name="connsiteX44" fmla="*/ 857874 w 861199"/>
              <a:gd name="connsiteY44" fmla="*/ 435587 h 718219"/>
              <a:gd name="connsiteX45" fmla="*/ 857874 w 861199"/>
              <a:gd name="connsiteY45" fmla="*/ 435587 h 718219"/>
              <a:gd name="connsiteX46" fmla="*/ 774746 w 861199"/>
              <a:gd name="connsiteY46" fmla="*/ 445562 h 718219"/>
              <a:gd name="connsiteX47" fmla="*/ 741496 w 861199"/>
              <a:gd name="connsiteY47" fmla="*/ 558615 h 718219"/>
              <a:gd name="connsiteX48" fmla="*/ 784722 w 861199"/>
              <a:gd name="connsiteY48" fmla="*/ 611817 h 718219"/>
              <a:gd name="connsiteX49" fmla="*/ 764771 w 861199"/>
              <a:gd name="connsiteY49" fmla="*/ 645067 h 718219"/>
              <a:gd name="connsiteX50" fmla="*/ 714895 w 861199"/>
              <a:gd name="connsiteY50" fmla="*/ 655043 h 718219"/>
              <a:gd name="connsiteX51" fmla="*/ 681644 w 861199"/>
              <a:gd name="connsiteY51" fmla="*/ 674993 h 718219"/>
              <a:gd name="connsiteX52" fmla="*/ 681644 w 861199"/>
              <a:gd name="connsiteY52" fmla="*/ 718219 h 718219"/>
              <a:gd name="connsiteX53" fmla="*/ 658368 w 861199"/>
              <a:gd name="connsiteY53" fmla="*/ 708244 h 718219"/>
              <a:gd name="connsiteX54" fmla="*/ 615142 w 861199"/>
              <a:gd name="connsiteY54" fmla="*/ 688294 h 718219"/>
              <a:gd name="connsiteX55" fmla="*/ 638418 w 861199"/>
              <a:gd name="connsiteY55" fmla="*/ 615142 h 718219"/>
              <a:gd name="connsiteX56" fmla="*/ 621792 w 861199"/>
              <a:gd name="connsiteY56" fmla="*/ 581891 h 718219"/>
              <a:gd name="connsiteX57" fmla="*/ 571884 w 861199"/>
              <a:gd name="connsiteY57" fmla="*/ 554193 h 718219"/>
              <a:gd name="connsiteX58" fmla="*/ 571916 w 861199"/>
              <a:gd name="connsiteY58" fmla="*/ 505414 h 718219"/>
              <a:gd name="connsiteX59" fmla="*/ 591866 w 861199"/>
              <a:gd name="connsiteY59" fmla="*/ 492113 h 718219"/>
              <a:gd name="connsiteX60" fmla="*/ 581891 w 861199"/>
              <a:gd name="connsiteY60" fmla="*/ 445562 h 718219"/>
              <a:gd name="connsiteX61" fmla="*/ 628442 w 861199"/>
              <a:gd name="connsiteY61" fmla="*/ 402336 h 718219"/>
              <a:gd name="connsiteX62" fmla="*/ 575241 w 861199"/>
              <a:gd name="connsiteY62" fmla="*/ 389035 h 718219"/>
              <a:gd name="connsiteX63" fmla="*/ 505414 w 861199"/>
              <a:gd name="connsiteY63" fmla="*/ 362435 h 718219"/>
              <a:gd name="connsiteX64" fmla="*/ 498764 w 861199"/>
              <a:gd name="connsiteY64" fmla="*/ 402336 h 718219"/>
              <a:gd name="connsiteX65" fmla="*/ 528690 w 861199"/>
              <a:gd name="connsiteY65" fmla="*/ 455537 h 718219"/>
              <a:gd name="connsiteX66" fmla="*/ 518714 w 861199"/>
              <a:gd name="connsiteY66" fmla="*/ 522039 h 718219"/>
              <a:gd name="connsiteX67" fmla="*/ 485464 w 861199"/>
              <a:gd name="connsiteY67" fmla="*/ 541990 h 718219"/>
              <a:gd name="connsiteX68" fmla="*/ 448888 w 861199"/>
              <a:gd name="connsiteY68" fmla="*/ 565265 h 718219"/>
              <a:gd name="connsiteX69" fmla="*/ 432262 w 861199"/>
              <a:gd name="connsiteY69" fmla="*/ 585216 h 718219"/>
              <a:gd name="connsiteX70" fmla="*/ 395686 w 861199"/>
              <a:gd name="connsiteY70" fmla="*/ 598516 h 718219"/>
              <a:gd name="connsiteX71" fmla="*/ 365760 w 861199"/>
              <a:gd name="connsiteY71" fmla="*/ 631767 h 718219"/>
              <a:gd name="connsiteX72" fmla="*/ 292608 w 861199"/>
              <a:gd name="connsiteY72" fmla="*/ 628442 h 718219"/>
              <a:gd name="connsiteX73" fmla="*/ 209481 w 861199"/>
              <a:gd name="connsiteY73" fmla="*/ 575241 h 718219"/>
              <a:gd name="connsiteX0" fmla="*/ 209481 w 861199"/>
              <a:gd name="connsiteY0" fmla="*/ 575241 h 718219"/>
              <a:gd name="connsiteX1" fmla="*/ 166255 w 861199"/>
              <a:gd name="connsiteY1" fmla="*/ 482138 h 718219"/>
              <a:gd name="connsiteX2" fmla="*/ 129679 w 861199"/>
              <a:gd name="connsiteY2" fmla="*/ 465513 h 718219"/>
              <a:gd name="connsiteX3" fmla="*/ 116378 w 861199"/>
              <a:gd name="connsiteY3" fmla="*/ 442237 h 718219"/>
              <a:gd name="connsiteX4" fmla="*/ 103078 w 861199"/>
              <a:gd name="connsiteY4" fmla="*/ 399011 h 718219"/>
              <a:gd name="connsiteX5" fmla="*/ 59852 w 861199"/>
              <a:gd name="connsiteY5" fmla="*/ 362435 h 718219"/>
              <a:gd name="connsiteX6" fmla="*/ 59852 w 861199"/>
              <a:gd name="connsiteY6" fmla="*/ 325859 h 718219"/>
              <a:gd name="connsiteX7" fmla="*/ 83128 w 861199"/>
              <a:gd name="connsiteY7" fmla="*/ 349134 h 718219"/>
              <a:gd name="connsiteX8" fmla="*/ 146304 w 861199"/>
              <a:gd name="connsiteY8" fmla="*/ 355785 h 718219"/>
              <a:gd name="connsiteX9" fmla="*/ 219456 w 861199"/>
              <a:gd name="connsiteY9" fmla="*/ 325859 h 718219"/>
              <a:gd name="connsiteX10" fmla="*/ 262682 w 861199"/>
              <a:gd name="connsiteY10" fmla="*/ 279307 h 718219"/>
              <a:gd name="connsiteX11" fmla="*/ 279308 w 861199"/>
              <a:gd name="connsiteY11" fmla="*/ 252707 h 718219"/>
              <a:gd name="connsiteX12" fmla="*/ 249382 w 861199"/>
              <a:gd name="connsiteY12" fmla="*/ 239406 h 718219"/>
              <a:gd name="connsiteX13" fmla="*/ 182880 w 861199"/>
              <a:gd name="connsiteY13" fmla="*/ 266007 h 718219"/>
              <a:gd name="connsiteX14" fmla="*/ 109728 w 861199"/>
              <a:gd name="connsiteY14" fmla="*/ 266007 h 718219"/>
              <a:gd name="connsiteX15" fmla="*/ 46552 w 861199"/>
              <a:gd name="connsiteY15" fmla="*/ 226106 h 718219"/>
              <a:gd name="connsiteX16" fmla="*/ 1 w 861199"/>
              <a:gd name="connsiteY16" fmla="*/ 179555 h 718219"/>
              <a:gd name="connsiteX17" fmla="*/ 0 w 861199"/>
              <a:gd name="connsiteY17" fmla="*/ 136329 h 718219"/>
              <a:gd name="connsiteX18" fmla="*/ 33251 w 861199"/>
              <a:gd name="connsiteY18" fmla="*/ 119703 h 718219"/>
              <a:gd name="connsiteX19" fmla="*/ 36576 w 861199"/>
              <a:gd name="connsiteY19" fmla="*/ 56526 h 718219"/>
              <a:gd name="connsiteX20" fmla="*/ 63177 w 861199"/>
              <a:gd name="connsiteY20" fmla="*/ 56526 h 718219"/>
              <a:gd name="connsiteX21" fmla="*/ 129679 w 861199"/>
              <a:gd name="connsiteY21" fmla="*/ 29926 h 718219"/>
              <a:gd name="connsiteX22" fmla="*/ 179555 w 861199"/>
              <a:gd name="connsiteY22" fmla="*/ 59851 h 718219"/>
              <a:gd name="connsiteX23" fmla="*/ 179555 w 861199"/>
              <a:gd name="connsiteY23" fmla="*/ 59851 h 718219"/>
              <a:gd name="connsiteX24" fmla="*/ 259357 w 861199"/>
              <a:gd name="connsiteY24" fmla="*/ 33251 h 718219"/>
              <a:gd name="connsiteX25" fmla="*/ 279308 w 861199"/>
              <a:gd name="connsiteY25" fmla="*/ 29926 h 718219"/>
              <a:gd name="connsiteX26" fmla="*/ 282633 w 861199"/>
              <a:gd name="connsiteY26" fmla="*/ 26601 h 718219"/>
              <a:gd name="connsiteX27" fmla="*/ 305909 w 861199"/>
              <a:gd name="connsiteY27" fmla="*/ 49876 h 718219"/>
              <a:gd name="connsiteX28" fmla="*/ 295933 w 861199"/>
              <a:gd name="connsiteY28" fmla="*/ 63177 h 718219"/>
              <a:gd name="connsiteX29" fmla="*/ 365760 w 861199"/>
              <a:gd name="connsiteY29" fmla="*/ 33251 h 718219"/>
              <a:gd name="connsiteX30" fmla="*/ 362435 w 861199"/>
              <a:gd name="connsiteY30" fmla="*/ 0 h 718219"/>
              <a:gd name="connsiteX31" fmla="*/ 455538 w 861199"/>
              <a:gd name="connsiteY31" fmla="*/ 3325 h 718219"/>
              <a:gd name="connsiteX32" fmla="*/ 522040 w 861199"/>
              <a:gd name="connsiteY32" fmla="*/ 6650 h 718219"/>
              <a:gd name="connsiteX33" fmla="*/ 625117 w 861199"/>
              <a:gd name="connsiteY33" fmla="*/ 39901 h 718219"/>
              <a:gd name="connsiteX34" fmla="*/ 668344 w 861199"/>
              <a:gd name="connsiteY34" fmla="*/ 43226 h 718219"/>
              <a:gd name="connsiteX35" fmla="*/ 701594 w 861199"/>
              <a:gd name="connsiteY35" fmla="*/ 83127 h 718219"/>
              <a:gd name="connsiteX36" fmla="*/ 701594 w 861199"/>
              <a:gd name="connsiteY36" fmla="*/ 83127 h 718219"/>
              <a:gd name="connsiteX37" fmla="*/ 734845 w 861199"/>
              <a:gd name="connsiteY37" fmla="*/ 146304 h 718219"/>
              <a:gd name="connsiteX38" fmla="*/ 728195 w 861199"/>
              <a:gd name="connsiteY38" fmla="*/ 166254 h 718219"/>
              <a:gd name="connsiteX39" fmla="*/ 758121 w 861199"/>
              <a:gd name="connsiteY39" fmla="*/ 179555 h 718219"/>
              <a:gd name="connsiteX40" fmla="*/ 794697 w 861199"/>
              <a:gd name="connsiteY40" fmla="*/ 216131 h 718219"/>
              <a:gd name="connsiteX41" fmla="*/ 847898 w 861199"/>
              <a:gd name="connsiteY41" fmla="*/ 252707 h 718219"/>
              <a:gd name="connsiteX42" fmla="*/ 831273 w 861199"/>
              <a:gd name="connsiteY42" fmla="*/ 369085 h 718219"/>
              <a:gd name="connsiteX43" fmla="*/ 861199 w 861199"/>
              <a:gd name="connsiteY43" fmla="*/ 399011 h 718219"/>
              <a:gd name="connsiteX44" fmla="*/ 857874 w 861199"/>
              <a:gd name="connsiteY44" fmla="*/ 435587 h 718219"/>
              <a:gd name="connsiteX45" fmla="*/ 857874 w 861199"/>
              <a:gd name="connsiteY45" fmla="*/ 435587 h 718219"/>
              <a:gd name="connsiteX46" fmla="*/ 774746 w 861199"/>
              <a:gd name="connsiteY46" fmla="*/ 445562 h 718219"/>
              <a:gd name="connsiteX47" fmla="*/ 741496 w 861199"/>
              <a:gd name="connsiteY47" fmla="*/ 558615 h 718219"/>
              <a:gd name="connsiteX48" fmla="*/ 784722 w 861199"/>
              <a:gd name="connsiteY48" fmla="*/ 611817 h 718219"/>
              <a:gd name="connsiteX49" fmla="*/ 764771 w 861199"/>
              <a:gd name="connsiteY49" fmla="*/ 645067 h 718219"/>
              <a:gd name="connsiteX50" fmla="*/ 714895 w 861199"/>
              <a:gd name="connsiteY50" fmla="*/ 655043 h 718219"/>
              <a:gd name="connsiteX51" fmla="*/ 681644 w 861199"/>
              <a:gd name="connsiteY51" fmla="*/ 674993 h 718219"/>
              <a:gd name="connsiteX52" fmla="*/ 681644 w 861199"/>
              <a:gd name="connsiteY52" fmla="*/ 718219 h 718219"/>
              <a:gd name="connsiteX53" fmla="*/ 658368 w 861199"/>
              <a:gd name="connsiteY53" fmla="*/ 708244 h 718219"/>
              <a:gd name="connsiteX54" fmla="*/ 615142 w 861199"/>
              <a:gd name="connsiteY54" fmla="*/ 688294 h 718219"/>
              <a:gd name="connsiteX55" fmla="*/ 638418 w 861199"/>
              <a:gd name="connsiteY55" fmla="*/ 615142 h 718219"/>
              <a:gd name="connsiteX56" fmla="*/ 621792 w 861199"/>
              <a:gd name="connsiteY56" fmla="*/ 581891 h 718219"/>
              <a:gd name="connsiteX57" fmla="*/ 571884 w 861199"/>
              <a:gd name="connsiteY57" fmla="*/ 554193 h 718219"/>
              <a:gd name="connsiteX58" fmla="*/ 571916 w 861199"/>
              <a:gd name="connsiteY58" fmla="*/ 505414 h 718219"/>
              <a:gd name="connsiteX59" fmla="*/ 591866 w 861199"/>
              <a:gd name="connsiteY59" fmla="*/ 492113 h 718219"/>
              <a:gd name="connsiteX60" fmla="*/ 574294 w 861199"/>
              <a:gd name="connsiteY60" fmla="*/ 424019 h 718219"/>
              <a:gd name="connsiteX61" fmla="*/ 581891 w 861199"/>
              <a:gd name="connsiteY61" fmla="*/ 445562 h 718219"/>
              <a:gd name="connsiteX62" fmla="*/ 628442 w 861199"/>
              <a:gd name="connsiteY62" fmla="*/ 402336 h 718219"/>
              <a:gd name="connsiteX63" fmla="*/ 575241 w 861199"/>
              <a:gd name="connsiteY63" fmla="*/ 389035 h 718219"/>
              <a:gd name="connsiteX64" fmla="*/ 505414 w 861199"/>
              <a:gd name="connsiteY64" fmla="*/ 362435 h 718219"/>
              <a:gd name="connsiteX65" fmla="*/ 498764 w 861199"/>
              <a:gd name="connsiteY65" fmla="*/ 402336 h 718219"/>
              <a:gd name="connsiteX66" fmla="*/ 528690 w 861199"/>
              <a:gd name="connsiteY66" fmla="*/ 455537 h 718219"/>
              <a:gd name="connsiteX67" fmla="*/ 518714 w 861199"/>
              <a:gd name="connsiteY67" fmla="*/ 522039 h 718219"/>
              <a:gd name="connsiteX68" fmla="*/ 485464 w 861199"/>
              <a:gd name="connsiteY68" fmla="*/ 541990 h 718219"/>
              <a:gd name="connsiteX69" fmla="*/ 448888 w 861199"/>
              <a:gd name="connsiteY69" fmla="*/ 565265 h 718219"/>
              <a:gd name="connsiteX70" fmla="*/ 432262 w 861199"/>
              <a:gd name="connsiteY70" fmla="*/ 585216 h 718219"/>
              <a:gd name="connsiteX71" fmla="*/ 395686 w 861199"/>
              <a:gd name="connsiteY71" fmla="*/ 598516 h 718219"/>
              <a:gd name="connsiteX72" fmla="*/ 365760 w 861199"/>
              <a:gd name="connsiteY72" fmla="*/ 631767 h 718219"/>
              <a:gd name="connsiteX73" fmla="*/ 292608 w 861199"/>
              <a:gd name="connsiteY73" fmla="*/ 628442 h 718219"/>
              <a:gd name="connsiteX74" fmla="*/ 209481 w 861199"/>
              <a:gd name="connsiteY74" fmla="*/ 575241 h 718219"/>
              <a:gd name="connsiteX0" fmla="*/ 209481 w 861199"/>
              <a:gd name="connsiteY0" fmla="*/ 575241 h 718219"/>
              <a:gd name="connsiteX1" fmla="*/ 166255 w 861199"/>
              <a:gd name="connsiteY1" fmla="*/ 482138 h 718219"/>
              <a:gd name="connsiteX2" fmla="*/ 129679 w 861199"/>
              <a:gd name="connsiteY2" fmla="*/ 465513 h 718219"/>
              <a:gd name="connsiteX3" fmla="*/ 116378 w 861199"/>
              <a:gd name="connsiteY3" fmla="*/ 442237 h 718219"/>
              <a:gd name="connsiteX4" fmla="*/ 103078 w 861199"/>
              <a:gd name="connsiteY4" fmla="*/ 399011 h 718219"/>
              <a:gd name="connsiteX5" fmla="*/ 59852 w 861199"/>
              <a:gd name="connsiteY5" fmla="*/ 362435 h 718219"/>
              <a:gd name="connsiteX6" fmla="*/ 59852 w 861199"/>
              <a:gd name="connsiteY6" fmla="*/ 325859 h 718219"/>
              <a:gd name="connsiteX7" fmla="*/ 83128 w 861199"/>
              <a:gd name="connsiteY7" fmla="*/ 349134 h 718219"/>
              <a:gd name="connsiteX8" fmla="*/ 146304 w 861199"/>
              <a:gd name="connsiteY8" fmla="*/ 355785 h 718219"/>
              <a:gd name="connsiteX9" fmla="*/ 219456 w 861199"/>
              <a:gd name="connsiteY9" fmla="*/ 325859 h 718219"/>
              <a:gd name="connsiteX10" fmla="*/ 262682 w 861199"/>
              <a:gd name="connsiteY10" fmla="*/ 279307 h 718219"/>
              <a:gd name="connsiteX11" fmla="*/ 279308 w 861199"/>
              <a:gd name="connsiteY11" fmla="*/ 252707 h 718219"/>
              <a:gd name="connsiteX12" fmla="*/ 249382 w 861199"/>
              <a:gd name="connsiteY12" fmla="*/ 239406 h 718219"/>
              <a:gd name="connsiteX13" fmla="*/ 182880 w 861199"/>
              <a:gd name="connsiteY13" fmla="*/ 266007 h 718219"/>
              <a:gd name="connsiteX14" fmla="*/ 109728 w 861199"/>
              <a:gd name="connsiteY14" fmla="*/ 266007 h 718219"/>
              <a:gd name="connsiteX15" fmla="*/ 46552 w 861199"/>
              <a:gd name="connsiteY15" fmla="*/ 226106 h 718219"/>
              <a:gd name="connsiteX16" fmla="*/ 1 w 861199"/>
              <a:gd name="connsiteY16" fmla="*/ 179555 h 718219"/>
              <a:gd name="connsiteX17" fmla="*/ 0 w 861199"/>
              <a:gd name="connsiteY17" fmla="*/ 136329 h 718219"/>
              <a:gd name="connsiteX18" fmla="*/ 33251 w 861199"/>
              <a:gd name="connsiteY18" fmla="*/ 119703 h 718219"/>
              <a:gd name="connsiteX19" fmla="*/ 36576 w 861199"/>
              <a:gd name="connsiteY19" fmla="*/ 56526 h 718219"/>
              <a:gd name="connsiteX20" fmla="*/ 63177 w 861199"/>
              <a:gd name="connsiteY20" fmla="*/ 56526 h 718219"/>
              <a:gd name="connsiteX21" fmla="*/ 129679 w 861199"/>
              <a:gd name="connsiteY21" fmla="*/ 29926 h 718219"/>
              <a:gd name="connsiteX22" fmla="*/ 179555 w 861199"/>
              <a:gd name="connsiteY22" fmla="*/ 59851 h 718219"/>
              <a:gd name="connsiteX23" fmla="*/ 179555 w 861199"/>
              <a:gd name="connsiteY23" fmla="*/ 59851 h 718219"/>
              <a:gd name="connsiteX24" fmla="*/ 259357 w 861199"/>
              <a:gd name="connsiteY24" fmla="*/ 33251 h 718219"/>
              <a:gd name="connsiteX25" fmla="*/ 279308 w 861199"/>
              <a:gd name="connsiteY25" fmla="*/ 29926 h 718219"/>
              <a:gd name="connsiteX26" fmla="*/ 282633 w 861199"/>
              <a:gd name="connsiteY26" fmla="*/ 26601 h 718219"/>
              <a:gd name="connsiteX27" fmla="*/ 305909 w 861199"/>
              <a:gd name="connsiteY27" fmla="*/ 49876 h 718219"/>
              <a:gd name="connsiteX28" fmla="*/ 295933 w 861199"/>
              <a:gd name="connsiteY28" fmla="*/ 63177 h 718219"/>
              <a:gd name="connsiteX29" fmla="*/ 365760 w 861199"/>
              <a:gd name="connsiteY29" fmla="*/ 33251 h 718219"/>
              <a:gd name="connsiteX30" fmla="*/ 362435 w 861199"/>
              <a:gd name="connsiteY30" fmla="*/ 0 h 718219"/>
              <a:gd name="connsiteX31" fmla="*/ 455538 w 861199"/>
              <a:gd name="connsiteY31" fmla="*/ 3325 h 718219"/>
              <a:gd name="connsiteX32" fmla="*/ 522040 w 861199"/>
              <a:gd name="connsiteY32" fmla="*/ 6650 h 718219"/>
              <a:gd name="connsiteX33" fmla="*/ 625117 w 861199"/>
              <a:gd name="connsiteY33" fmla="*/ 39901 h 718219"/>
              <a:gd name="connsiteX34" fmla="*/ 668344 w 861199"/>
              <a:gd name="connsiteY34" fmla="*/ 43226 h 718219"/>
              <a:gd name="connsiteX35" fmla="*/ 701594 w 861199"/>
              <a:gd name="connsiteY35" fmla="*/ 83127 h 718219"/>
              <a:gd name="connsiteX36" fmla="*/ 701594 w 861199"/>
              <a:gd name="connsiteY36" fmla="*/ 83127 h 718219"/>
              <a:gd name="connsiteX37" fmla="*/ 734845 w 861199"/>
              <a:gd name="connsiteY37" fmla="*/ 146304 h 718219"/>
              <a:gd name="connsiteX38" fmla="*/ 728195 w 861199"/>
              <a:gd name="connsiteY38" fmla="*/ 166254 h 718219"/>
              <a:gd name="connsiteX39" fmla="*/ 758121 w 861199"/>
              <a:gd name="connsiteY39" fmla="*/ 179555 h 718219"/>
              <a:gd name="connsiteX40" fmla="*/ 794697 w 861199"/>
              <a:gd name="connsiteY40" fmla="*/ 216131 h 718219"/>
              <a:gd name="connsiteX41" fmla="*/ 847898 w 861199"/>
              <a:gd name="connsiteY41" fmla="*/ 252707 h 718219"/>
              <a:gd name="connsiteX42" fmla="*/ 831273 w 861199"/>
              <a:gd name="connsiteY42" fmla="*/ 369085 h 718219"/>
              <a:gd name="connsiteX43" fmla="*/ 861199 w 861199"/>
              <a:gd name="connsiteY43" fmla="*/ 399011 h 718219"/>
              <a:gd name="connsiteX44" fmla="*/ 857874 w 861199"/>
              <a:gd name="connsiteY44" fmla="*/ 435587 h 718219"/>
              <a:gd name="connsiteX45" fmla="*/ 857874 w 861199"/>
              <a:gd name="connsiteY45" fmla="*/ 435587 h 718219"/>
              <a:gd name="connsiteX46" fmla="*/ 774746 w 861199"/>
              <a:gd name="connsiteY46" fmla="*/ 445562 h 718219"/>
              <a:gd name="connsiteX47" fmla="*/ 741496 w 861199"/>
              <a:gd name="connsiteY47" fmla="*/ 558615 h 718219"/>
              <a:gd name="connsiteX48" fmla="*/ 784722 w 861199"/>
              <a:gd name="connsiteY48" fmla="*/ 611817 h 718219"/>
              <a:gd name="connsiteX49" fmla="*/ 764771 w 861199"/>
              <a:gd name="connsiteY49" fmla="*/ 645067 h 718219"/>
              <a:gd name="connsiteX50" fmla="*/ 714895 w 861199"/>
              <a:gd name="connsiteY50" fmla="*/ 655043 h 718219"/>
              <a:gd name="connsiteX51" fmla="*/ 681644 w 861199"/>
              <a:gd name="connsiteY51" fmla="*/ 674993 h 718219"/>
              <a:gd name="connsiteX52" fmla="*/ 681644 w 861199"/>
              <a:gd name="connsiteY52" fmla="*/ 718219 h 718219"/>
              <a:gd name="connsiteX53" fmla="*/ 658368 w 861199"/>
              <a:gd name="connsiteY53" fmla="*/ 708244 h 718219"/>
              <a:gd name="connsiteX54" fmla="*/ 615142 w 861199"/>
              <a:gd name="connsiteY54" fmla="*/ 688294 h 718219"/>
              <a:gd name="connsiteX55" fmla="*/ 638418 w 861199"/>
              <a:gd name="connsiteY55" fmla="*/ 615142 h 718219"/>
              <a:gd name="connsiteX56" fmla="*/ 621792 w 861199"/>
              <a:gd name="connsiteY56" fmla="*/ 581891 h 718219"/>
              <a:gd name="connsiteX57" fmla="*/ 571884 w 861199"/>
              <a:gd name="connsiteY57" fmla="*/ 554193 h 718219"/>
              <a:gd name="connsiteX58" fmla="*/ 571916 w 861199"/>
              <a:gd name="connsiteY58" fmla="*/ 505414 h 718219"/>
              <a:gd name="connsiteX59" fmla="*/ 591866 w 861199"/>
              <a:gd name="connsiteY59" fmla="*/ 492113 h 718219"/>
              <a:gd name="connsiteX60" fmla="*/ 574294 w 861199"/>
              <a:gd name="connsiteY60" fmla="*/ 424019 h 718219"/>
              <a:gd name="connsiteX61" fmla="*/ 611483 w 861199"/>
              <a:gd name="connsiteY61" fmla="*/ 392296 h 718219"/>
              <a:gd name="connsiteX62" fmla="*/ 628442 w 861199"/>
              <a:gd name="connsiteY62" fmla="*/ 402336 h 718219"/>
              <a:gd name="connsiteX63" fmla="*/ 575241 w 861199"/>
              <a:gd name="connsiteY63" fmla="*/ 389035 h 718219"/>
              <a:gd name="connsiteX64" fmla="*/ 505414 w 861199"/>
              <a:gd name="connsiteY64" fmla="*/ 362435 h 718219"/>
              <a:gd name="connsiteX65" fmla="*/ 498764 w 861199"/>
              <a:gd name="connsiteY65" fmla="*/ 402336 h 718219"/>
              <a:gd name="connsiteX66" fmla="*/ 528690 w 861199"/>
              <a:gd name="connsiteY66" fmla="*/ 455537 h 718219"/>
              <a:gd name="connsiteX67" fmla="*/ 518714 w 861199"/>
              <a:gd name="connsiteY67" fmla="*/ 522039 h 718219"/>
              <a:gd name="connsiteX68" fmla="*/ 485464 w 861199"/>
              <a:gd name="connsiteY68" fmla="*/ 541990 h 718219"/>
              <a:gd name="connsiteX69" fmla="*/ 448888 w 861199"/>
              <a:gd name="connsiteY69" fmla="*/ 565265 h 718219"/>
              <a:gd name="connsiteX70" fmla="*/ 432262 w 861199"/>
              <a:gd name="connsiteY70" fmla="*/ 585216 h 718219"/>
              <a:gd name="connsiteX71" fmla="*/ 395686 w 861199"/>
              <a:gd name="connsiteY71" fmla="*/ 598516 h 718219"/>
              <a:gd name="connsiteX72" fmla="*/ 365760 w 861199"/>
              <a:gd name="connsiteY72" fmla="*/ 631767 h 718219"/>
              <a:gd name="connsiteX73" fmla="*/ 292608 w 861199"/>
              <a:gd name="connsiteY73" fmla="*/ 628442 h 718219"/>
              <a:gd name="connsiteX74" fmla="*/ 209481 w 861199"/>
              <a:gd name="connsiteY74" fmla="*/ 575241 h 718219"/>
              <a:gd name="connsiteX0" fmla="*/ 209481 w 861199"/>
              <a:gd name="connsiteY0" fmla="*/ 575241 h 718219"/>
              <a:gd name="connsiteX1" fmla="*/ 166255 w 861199"/>
              <a:gd name="connsiteY1" fmla="*/ 482138 h 718219"/>
              <a:gd name="connsiteX2" fmla="*/ 129679 w 861199"/>
              <a:gd name="connsiteY2" fmla="*/ 465513 h 718219"/>
              <a:gd name="connsiteX3" fmla="*/ 116378 w 861199"/>
              <a:gd name="connsiteY3" fmla="*/ 442237 h 718219"/>
              <a:gd name="connsiteX4" fmla="*/ 103078 w 861199"/>
              <a:gd name="connsiteY4" fmla="*/ 399011 h 718219"/>
              <a:gd name="connsiteX5" fmla="*/ 59852 w 861199"/>
              <a:gd name="connsiteY5" fmla="*/ 362435 h 718219"/>
              <a:gd name="connsiteX6" fmla="*/ 59852 w 861199"/>
              <a:gd name="connsiteY6" fmla="*/ 325859 h 718219"/>
              <a:gd name="connsiteX7" fmla="*/ 83128 w 861199"/>
              <a:gd name="connsiteY7" fmla="*/ 349134 h 718219"/>
              <a:gd name="connsiteX8" fmla="*/ 146304 w 861199"/>
              <a:gd name="connsiteY8" fmla="*/ 355785 h 718219"/>
              <a:gd name="connsiteX9" fmla="*/ 219456 w 861199"/>
              <a:gd name="connsiteY9" fmla="*/ 325859 h 718219"/>
              <a:gd name="connsiteX10" fmla="*/ 262682 w 861199"/>
              <a:gd name="connsiteY10" fmla="*/ 279307 h 718219"/>
              <a:gd name="connsiteX11" fmla="*/ 279308 w 861199"/>
              <a:gd name="connsiteY11" fmla="*/ 252707 h 718219"/>
              <a:gd name="connsiteX12" fmla="*/ 249382 w 861199"/>
              <a:gd name="connsiteY12" fmla="*/ 239406 h 718219"/>
              <a:gd name="connsiteX13" fmla="*/ 182880 w 861199"/>
              <a:gd name="connsiteY13" fmla="*/ 266007 h 718219"/>
              <a:gd name="connsiteX14" fmla="*/ 109728 w 861199"/>
              <a:gd name="connsiteY14" fmla="*/ 266007 h 718219"/>
              <a:gd name="connsiteX15" fmla="*/ 46552 w 861199"/>
              <a:gd name="connsiteY15" fmla="*/ 226106 h 718219"/>
              <a:gd name="connsiteX16" fmla="*/ 1 w 861199"/>
              <a:gd name="connsiteY16" fmla="*/ 179555 h 718219"/>
              <a:gd name="connsiteX17" fmla="*/ 0 w 861199"/>
              <a:gd name="connsiteY17" fmla="*/ 136329 h 718219"/>
              <a:gd name="connsiteX18" fmla="*/ 33251 w 861199"/>
              <a:gd name="connsiteY18" fmla="*/ 119703 h 718219"/>
              <a:gd name="connsiteX19" fmla="*/ 36576 w 861199"/>
              <a:gd name="connsiteY19" fmla="*/ 56526 h 718219"/>
              <a:gd name="connsiteX20" fmla="*/ 63177 w 861199"/>
              <a:gd name="connsiteY20" fmla="*/ 56526 h 718219"/>
              <a:gd name="connsiteX21" fmla="*/ 129679 w 861199"/>
              <a:gd name="connsiteY21" fmla="*/ 29926 h 718219"/>
              <a:gd name="connsiteX22" fmla="*/ 179555 w 861199"/>
              <a:gd name="connsiteY22" fmla="*/ 59851 h 718219"/>
              <a:gd name="connsiteX23" fmla="*/ 179555 w 861199"/>
              <a:gd name="connsiteY23" fmla="*/ 59851 h 718219"/>
              <a:gd name="connsiteX24" fmla="*/ 259357 w 861199"/>
              <a:gd name="connsiteY24" fmla="*/ 33251 h 718219"/>
              <a:gd name="connsiteX25" fmla="*/ 279308 w 861199"/>
              <a:gd name="connsiteY25" fmla="*/ 29926 h 718219"/>
              <a:gd name="connsiteX26" fmla="*/ 282633 w 861199"/>
              <a:gd name="connsiteY26" fmla="*/ 26601 h 718219"/>
              <a:gd name="connsiteX27" fmla="*/ 305909 w 861199"/>
              <a:gd name="connsiteY27" fmla="*/ 49876 h 718219"/>
              <a:gd name="connsiteX28" fmla="*/ 295933 w 861199"/>
              <a:gd name="connsiteY28" fmla="*/ 63177 h 718219"/>
              <a:gd name="connsiteX29" fmla="*/ 365760 w 861199"/>
              <a:gd name="connsiteY29" fmla="*/ 33251 h 718219"/>
              <a:gd name="connsiteX30" fmla="*/ 362435 w 861199"/>
              <a:gd name="connsiteY30" fmla="*/ 0 h 718219"/>
              <a:gd name="connsiteX31" fmla="*/ 455538 w 861199"/>
              <a:gd name="connsiteY31" fmla="*/ 3325 h 718219"/>
              <a:gd name="connsiteX32" fmla="*/ 522040 w 861199"/>
              <a:gd name="connsiteY32" fmla="*/ 6650 h 718219"/>
              <a:gd name="connsiteX33" fmla="*/ 625117 w 861199"/>
              <a:gd name="connsiteY33" fmla="*/ 39901 h 718219"/>
              <a:gd name="connsiteX34" fmla="*/ 668344 w 861199"/>
              <a:gd name="connsiteY34" fmla="*/ 43226 h 718219"/>
              <a:gd name="connsiteX35" fmla="*/ 701594 w 861199"/>
              <a:gd name="connsiteY35" fmla="*/ 83127 h 718219"/>
              <a:gd name="connsiteX36" fmla="*/ 701594 w 861199"/>
              <a:gd name="connsiteY36" fmla="*/ 83127 h 718219"/>
              <a:gd name="connsiteX37" fmla="*/ 734845 w 861199"/>
              <a:gd name="connsiteY37" fmla="*/ 146304 h 718219"/>
              <a:gd name="connsiteX38" fmla="*/ 728195 w 861199"/>
              <a:gd name="connsiteY38" fmla="*/ 166254 h 718219"/>
              <a:gd name="connsiteX39" fmla="*/ 758121 w 861199"/>
              <a:gd name="connsiteY39" fmla="*/ 179555 h 718219"/>
              <a:gd name="connsiteX40" fmla="*/ 794697 w 861199"/>
              <a:gd name="connsiteY40" fmla="*/ 216131 h 718219"/>
              <a:gd name="connsiteX41" fmla="*/ 847898 w 861199"/>
              <a:gd name="connsiteY41" fmla="*/ 252707 h 718219"/>
              <a:gd name="connsiteX42" fmla="*/ 831273 w 861199"/>
              <a:gd name="connsiteY42" fmla="*/ 369085 h 718219"/>
              <a:gd name="connsiteX43" fmla="*/ 861199 w 861199"/>
              <a:gd name="connsiteY43" fmla="*/ 399011 h 718219"/>
              <a:gd name="connsiteX44" fmla="*/ 857874 w 861199"/>
              <a:gd name="connsiteY44" fmla="*/ 435587 h 718219"/>
              <a:gd name="connsiteX45" fmla="*/ 857874 w 861199"/>
              <a:gd name="connsiteY45" fmla="*/ 435587 h 718219"/>
              <a:gd name="connsiteX46" fmla="*/ 774746 w 861199"/>
              <a:gd name="connsiteY46" fmla="*/ 445562 h 718219"/>
              <a:gd name="connsiteX47" fmla="*/ 741496 w 861199"/>
              <a:gd name="connsiteY47" fmla="*/ 558615 h 718219"/>
              <a:gd name="connsiteX48" fmla="*/ 784722 w 861199"/>
              <a:gd name="connsiteY48" fmla="*/ 611817 h 718219"/>
              <a:gd name="connsiteX49" fmla="*/ 764771 w 861199"/>
              <a:gd name="connsiteY49" fmla="*/ 645067 h 718219"/>
              <a:gd name="connsiteX50" fmla="*/ 714895 w 861199"/>
              <a:gd name="connsiteY50" fmla="*/ 655043 h 718219"/>
              <a:gd name="connsiteX51" fmla="*/ 681644 w 861199"/>
              <a:gd name="connsiteY51" fmla="*/ 674993 h 718219"/>
              <a:gd name="connsiteX52" fmla="*/ 681644 w 861199"/>
              <a:gd name="connsiteY52" fmla="*/ 718219 h 718219"/>
              <a:gd name="connsiteX53" fmla="*/ 658368 w 861199"/>
              <a:gd name="connsiteY53" fmla="*/ 708244 h 718219"/>
              <a:gd name="connsiteX54" fmla="*/ 615142 w 861199"/>
              <a:gd name="connsiteY54" fmla="*/ 688294 h 718219"/>
              <a:gd name="connsiteX55" fmla="*/ 638418 w 861199"/>
              <a:gd name="connsiteY55" fmla="*/ 615142 h 718219"/>
              <a:gd name="connsiteX56" fmla="*/ 621792 w 861199"/>
              <a:gd name="connsiteY56" fmla="*/ 581891 h 718219"/>
              <a:gd name="connsiteX57" fmla="*/ 571884 w 861199"/>
              <a:gd name="connsiteY57" fmla="*/ 554193 h 718219"/>
              <a:gd name="connsiteX58" fmla="*/ 571916 w 861199"/>
              <a:gd name="connsiteY58" fmla="*/ 505414 h 718219"/>
              <a:gd name="connsiteX59" fmla="*/ 591866 w 861199"/>
              <a:gd name="connsiteY59" fmla="*/ 492113 h 718219"/>
              <a:gd name="connsiteX60" fmla="*/ 574294 w 861199"/>
              <a:gd name="connsiteY60" fmla="*/ 424019 h 718219"/>
              <a:gd name="connsiteX61" fmla="*/ 611483 w 861199"/>
              <a:gd name="connsiteY61" fmla="*/ 392296 h 718219"/>
              <a:gd name="connsiteX62" fmla="*/ 628442 w 861199"/>
              <a:gd name="connsiteY62" fmla="*/ 402336 h 718219"/>
              <a:gd name="connsiteX63" fmla="*/ 575241 w 861199"/>
              <a:gd name="connsiteY63" fmla="*/ 389035 h 718219"/>
              <a:gd name="connsiteX64" fmla="*/ 505414 w 861199"/>
              <a:gd name="connsiteY64" fmla="*/ 362435 h 718219"/>
              <a:gd name="connsiteX65" fmla="*/ 498764 w 861199"/>
              <a:gd name="connsiteY65" fmla="*/ 402336 h 718219"/>
              <a:gd name="connsiteX66" fmla="*/ 564201 w 861199"/>
              <a:gd name="connsiteY66" fmla="*/ 470333 h 718219"/>
              <a:gd name="connsiteX67" fmla="*/ 518714 w 861199"/>
              <a:gd name="connsiteY67" fmla="*/ 522039 h 718219"/>
              <a:gd name="connsiteX68" fmla="*/ 485464 w 861199"/>
              <a:gd name="connsiteY68" fmla="*/ 541990 h 718219"/>
              <a:gd name="connsiteX69" fmla="*/ 448888 w 861199"/>
              <a:gd name="connsiteY69" fmla="*/ 565265 h 718219"/>
              <a:gd name="connsiteX70" fmla="*/ 432262 w 861199"/>
              <a:gd name="connsiteY70" fmla="*/ 585216 h 718219"/>
              <a:gd name="connsiteX71" fmla="*/ 395686 w 861199"/>
              <a:gd name="connsiteY71" fmla="*/ 598516 h 718219"/>
              <a:gd name="connsiteX72" fmla="*/ 365760 w 861199"/>
              <a:gd name="connsiteY72" fmla="*/ 631767 h 718219"/>
              <a:gd name="connsiteX73" fmla="*/ 292608 w 861199"/>
              <a:gd name="connsiteY73" fmla="*/ 628442 h 718219"/>
              <a:gd name="connsiteX74" fmla="*/ 209481 w 861199"/>
              <a:gd name="connsiteY74" fmla="*/ 575241 h 718219"/>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9852 w 861199"/>
              <a:gd name="connsiteY5" fmla="*/ 368353 h 724137"/>
              <a:gd name="connsiteX6" fmla="*/ 59852 w 861199"/>
              <a:gd name="connsiteY6" fmla="*/ 331777 h 724137"/>
              <a:gd name="connsiteX7" fmla="*/ 83128 w 861199"/>
              <a:gd name="connsiteY7" fmla="*/ 355052 h 724137"/>
              <a:gd name="connsiteX8" fmla="*/ 146304 w 861199"/>
              <a:gd name="connsiteY8" fmla="*/ 361703 h 724137"/>
              <a:gd name="connsiteX9" fmla="*/ 219456 w 861199"/>
              <a:gd name="connsiteY9" fmla="*/ 331777 h 724137"/>
              <a:gd name="connsiteX10" fmla="*/ 262682 w 861199"/>
              <a:gd name="connsiteY10" fmla="*/ 285225 h 724137"/>
              <a:gd name="connsiteX11" fmla="*/ 279308 w 861199"/>
              <a:gd name="connsiteY11" fmla="*/ 258625 h 724137"/>
              <a:gd name="connsiteX12" fmla="*/ 249382 w 861199"/>
              <a:gd name="connsiteY12" fmla="*/ 245324 h 724137"/>
              <a:gd name="connsiteX13" fmla="*/ 182880 w 861199"/>
              <a:gd name="connsiteY13" fmla="*/ 271925 h 724137"/>
              <a:gd name="connsiteX14" fmla="*/ 109728 w 861199"/>
              <a:gd name="connsiteY14" fmla="*/ 271925 h 724137"/>
              <a:gd name="connsiteX15" fmla="*/ 46552 w 861199"/>
              <a:gd name="connsiteY15" fmla="*/ 232024 h 724137"/>
              <a:gd name="connsiteX16" fmla="*/ 1 w 861199"/>
              <a:gd name="connsiteY16" fmla="*/ 185473 h 724137"/>
              <a:gd name="connsiteX17" fmla="*/ 0 w 861199"/>
              <a:gd name="connsiteY17" fmla="*/ 142247 h 724137"/>
              <a:gd name="connsiteX18" fmla="*/ 33251 w 861199"/>
              <a:gd name="connsiteY18" fmla="*/ 125621 h 724137"/>
              <a:gd name="connsiteX19" fmla="*/ 36576 w 861199"/>
              <a:gd name="connsiteY19" fmla="*/ 62444 h 724137"/>
              <a:gd name="connsiteX20" fmla="*/ 63177 w 861199"/>
              <a:gd name="connsiteY20" fmla="*/ 62444 h 724137"/>
              <a:gd name="connsiteX21" fmla="*/ 129679 w 861199"/>
              <a:gd name="connsiteY21" fmla="*/ 35844 h 724137"/>
              <a:gd name="connsiteX22" fmla="*/ 179555 w 861199"/>
              <a:gd name="connsiteY22" fmla="*/ 65769 h 724137"/>
              <a:gd name="connsiteX23" fmla="*/ 179555 w 861199"/>
              <a:gd name="connsiteY23" fmla="*/ 65769 h 724137"/>
              <a:gd name="connsiteX24" fmla="*/ 259357 w 861199"/>
              <a:gd name="connsiteY24" fmla="*/ 39169 h 724137"/>
              <a:gd name="connsiteX25" fmla="*/ 279308 w 861199"/>
              <a:gd name="connsiteY25" fmla="*/ 35844 h 724137"/>
              <a:gd name="connsiteX26" fmla="*/ 282633 w 861199"/>
              <a:gd name="connsiteY26" fmla="*/ 32519 h 724137"/>
              <a:gd name="connsiteX27" fmla="*/ 305909 w 861199"/>
              <a:gd name="connsiteY27" fmla="*/ 55794 h 724137"/>
              <a:gd name="connsiteX28" fmla="*/ 295933 w 861199"/>
              <a:gd name="connsiteY28" fmla="*/ 69095 h 724137"/>
              <a:gd name="connsiteX29" fmla="*/ 365760 w 861199"/>
              <a:gd name="connsiteY29" fmla="*/ 39169 h 724137"/>
              <a:gd name="connsiteX30" fmla="*/ 380190 w 861199"/>
              <a:gd name="connsiteY30" fmla="*/ 0 h 724137"/>
              <a:gd name="connsiteX31" fmla="*/ 455538 w 861199"/>
              <a:gd name="connsiteY31" fmla="*/ 9243 h 724137"/>
              <a:gd name="connsiteX32" fmla="*/ 522040 w 861199"/>
              <a:gd name="connsiteY32" fmla="*/ 12568 h 724137"/>
              <a:gd name="connsiteX33" fmla="*/ 625117 w 861199"/>
              <a:gd name="connsiteY33" fmla="*/ 45819 h 724137"/>
              <a:gd name="connsiteX34" fmla="*/ 668344 w 861199"/>
              <a:gd name="connsiteY34" fmla="*/ 49144 h 724137"/>
              <a:gd name="connsiteX35" fmla="*/ 701594 w 861199"/>
              <a:gd name="connsiteY35" fmla="*/ 89045 h 724137"/>
              <a:gd name="connsiteX36" fmla="*/ 701594 w 861199"/>
              <a:gd name="connsiteY36" fmla="*/ 89045 h 724137"/>
              <a:gd name="connsiteX37" fmla="*/ 734845 w 861199"/>
              <a:gd name="connsiteY37" fmla="*/ 152222 h 724137"/>
              <a:gd name="connsiteX38" fmla="*/ 728195 w 861199"/>
              <a:gd name="connsiteY38" fmla="*/ 172172 h 724137"/>
              <a:gd name="connsiteX39" fmla="*/ 758121 w 861199"/>
              <a:gd name="connsiteY39" fmla="*/ 185473 h 724137"/>
              <a:gd name="connsiteX40" fmla="*/ 794697 w 861199"/>
              <a:gd name="connsiteY40" fmla="*/ 222049 h 724137"/>
              <a:gd name="connsiteX41" fmla="*/ 847898 w 861199"/>
              <a:gd name="connsiteY41" fmla="*/ 258625 h 724137"/>
              <a:gd name="connsiteX42" fmla="*/ 831273 w 861199"/>
              <a:gd name="connsiteY42" fmla="*/ 375003 h 724137"/>
              <a:gd name="connsiteX43" fmla="*/ 861199 w 861199"/>
              <a:gd name="connsiteY43" fmla="*/ 404929 h 724137"/>
              <a:gd name="connsiteX44" fmla="*/ 857874 w 861199"/>
              <a:gd name="connsiteY44" fmla="*/ 441505 h 724137"/>
              <a:gd name="connsiteX45" fmla="*/ 857874 w 861199"/>
              <a:gd name="connsiteY45" fmla="*/ 441505 h 724137"/>
              <a:gd name="connsiteX46" fmla="*/ 774746 w 861199"/>
              <a:gd name="connsiteY46" fmla="*/ 451480 h 724137"/>
              <a:gd name="connsiteX47" fmla="*/ 741496 w 861199"/>
              <a:gd name="connsiteY47" fmla="*/ 564533 h 724137"/>
              <a:gd name="connsiteX48" fmla="*/ 784722 w 861199"/>
              <a:gd name="connsiteY48" fmla="*/ 617735 h 724137"/>
              <a:gd name="connsiteX49" fmla="*/ 764771 w 861199"/>
              <a:gd name="connsiteY49" fmla="*/ 650985 h 724137"/>
              <a:gd name="connsiteX50" fmla="*/ 714895 w 861199"/>
              <a:gd name="connsiteY50" fmla="*/ 660961 h 724137"/>
              <a:gd name="connsiteX51" fmla="*/ 681644 w 861199"/>
              <a:gd name="connsiteY51" fmla="*/ 680911 h 724137"/>
              <a:gd name="connsiteX52" fmla="*/ 681644 w 861199"/>
              <a:gd name="connsiteY52" fmla="*/ 724137 h 724137"/>
              <a:gd name="connsiteX53" fmla="*/ 658368 w 861199"/>
              <a:gd name="connsiteY53" fmla="*/ 714162 h 724137"/>
              <a:gd name="connsiteX54" fmla="*/ 615142 w 861199"/>
              <a:gd name="connsiteY54" fmla="*/ 694212 h 724137"/>
              <a:gd name="connsiteX55" fmla="*/ 638418 w 861199"/>
              <a:gd name="connsiteY55" fmla="*/ 621060 h 724137"/>
              <a:gd name="connsiteX56" fmla="*/ 621792 w 861199"/>
              <a:gd name="connsiteY56" fmla="*/ 587809 h 724137"/>
              <a:gd name="connsiteX57" fmla="*/ 571884 w 861199"/>
              <a:gd name="connsiteY57" fmla="*/ 560111 h 724137"/>
              <a:gd name="connsiteX58" fmla="*/ 571916 w 861199"/>
              <a:gd name="connsiteY58" fmla="*/ 511332 h 724137"/>
              <a:gd name="connsiteX59" fmla="*/ 591866 w 861199"/>
              <a:gd name="connsiteY59" fmla="*/ 498031 h 724137"/>
              <a:gd name="connsiteX60" fmla="*/ 574294 w 861199"/>
              <a:gd name="connsiteY60" fmla="*/ 429937 h 724137"/>
              <a:gd name="connsiteX61" fmla="*/ 611483 w 861199"/>
              <a:gd name="connsiteY61" fmla="*/ 398214 h 724137"/>
              <a:gd name="connsiteX62" fmla="*/ 628442 w 861199"/>
              <a:gd name="connsiteY62" fmla="*/ 408254 h 724137"/>
              <a:gd name="connsiteX63" fmla="*/ 575241 w 861199"/>
              <a:gd name="connsiteY63" fmla="*/ 394953 h 724137"/>
              <a:gd name="connsiteX64" fmla="*/ 505414 w 861199"/>
              <a:gd name="connsiteY64" fmla="*/ 368353 h 724137"/>
              <a:gd name="connsiteX65" fmla="*/ 498764 w 861199"/>
              <a:gd name="connsiteY65" fmla="*/ 408254 h 724137"/>
              <a:gd name="connsiteX66" fmla="*/ 564201 w 861199"/>
              <a:gd name="connsiteY66" fmla="*/ 476251 h 724137"/>
              <a:gd name="connsiteX67" fmla="*/ 518714 w 861199"/>
              <a:gd name="connsiteY67" fmla="*/ 527957 h 724137"/>
              <a:gd name="connsiteX68" fmla="*/ 485464 w 861199"/>
              <a:gd name="connsiteY68" fmla="*/ 547908 h 724137"/>
              <a:gd name="connsiteX69" fmla="*/ 448888 w 861199"/>
              <a:gd name="connsiteY69" fmla="*/ 571183 h 724137"/>
              <a:gd name="connsiteX70" fmla="*/ 432262 w 861199"/>
              <a:gd name="connsiteY70" fmla="*/ 591134 h 724137"/>
              <a:gd name="connsiteX71" fmla="*/ 395686 w 861199"/>
              <a:gd name="connsiteY71" fmla="*/ 604434 h 724137"/>
              <a:gd name="connsiteX72" fmla="*/ 365760 w 861199"/>
              <a:gd name="connsiteY72" fmla="*/ 637685 h 724137"/>
              <a:gd name="connsiteX73" fmla="*/ 292608 w 861199"/>
              <a:gd name="connsiteY73" fmla="*/ 634360 h 724137"/>
              <a:gd name="connsiteX74" fmla="*/ 209481 w 861199"/>
              <a:gd name="connsiteY74"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9852 w 861199"/>
              <a:gd name="connsiteY5" fmla="*/ 368353 h 724137"/>
              <a:gd name="connsiteX6" fmla="*/ 59852 w 861199"/>
              <a:gd name="connsiteY6" fmla="*/ 331777 h 724137"/>
              <a:gd name="connsiteX7" fmla="*/ 83128 w 861199"/>
              <a:gd name="connsiteY7" fmla="*/ 355052 h 724137"/>
              <a:gd name="connsiteX8" fmla="*/ 146304 w 861199"/>
              <a:gd name="connsiteY8" fmla="*/ 361703 h 724137"/>
              <a:gd name="connsiteX9" fmla="*/ 219456 w 861199"/>
              <a:gd name="connsiteY9" fmla="*/ 331777 h 724137"/>
              <a:gd name="connsiteX10" fmla="*/ 262682 w 861199"/>
              <a:gd name="connsiteY10" fmla="*/ 285225 h 724137"/>
              <a:gd name="connsiteX11" fmla="*/ 279308 w 861199"/>
              <a:gd name="connsiteY11" fmla="*/ 258625 h 724137"/>
              <a:gd name="connsiteX12" fmla="*/ 249382 w 861199"/>
              <a:gd name="connsiteY12" fmla="*/ 245324 h 724137"/>
              <a:gd name="connsiteX13" fmla="*/ 182880 w 861199"/>
              <a:gd name="connsiteY13" fmla="*/ 271925 h 724137"/>
              <a:gd name="connsiteX14" fmla="*/ 109728 w 861199"/>
              <a:gd name="connsiteY14" fmla="*/ 271925 h 724137"/>
              <a:gd name="connsiteX15" fmla="*/ 46552 w 861199"/>
              <a:gd name="connsiteY15" fmla="*/ 232024 h 724137"/>
              <a:gd name="connsiteX16" fmla="*/ 1 w 861199"/>
              <a:gd name="connsiteY16" fmla="*/ 185473 h 724137"/>
              <a:gd name="connsiteX17" fmla="*/ 0 w 861199"/>
              <a:gd name="connsiteY17" fmla="*/ 142247 h 724137"/>
              <a:gd name="connsiteX18" fmla="*/ 33251 w 861199"/>
              <a:gd name="connsiteY18" fmla="*/ 125621 h 724137"/>
              <a:gd name="connsiteX19" fmla="*/ 36576 w 861199"/>
              <a:gd name="connsiteY19" fmla="*/ 62444 h 724137"/>
              <a:gd name="connsiteX20" fmla="*/ 63177 w 861199"/>
              <a:gd name="connsiteY20" fmla="*/ 62444 h 724137"/>
              <a:gd name="connsiteX21" fmla="*/ 129679 w 861199"/>
              <a:gd name="connsiteY21" fmla="*/ 35844 h 724137"/>
              <a:gd name="connsiteX22" fmla="*/ 179555 w 861199"/>
              <a:gd name="connsiteY22" fmla="*/ 65769 h 724137"/>
              <a:gd name="connsiteX23" fmla="*/ 179555 w 861199"/>
              <a:gd name="connsiteY23" fmla="*/ 65769 h 724137"/>
              <a:gd name="connsiteX24" fmla="*/ 259357 w 861199"/>
              <a:gd name="connsiteY24" fmla="*/ 39169 h 724137"/>
              <a:gd name="connsiteX25" fmla="*/ 279308 w 861199"/>
              <a:gd name="connsiteY25" fmla="*/ 35844 h 724137"/>
              <a:gd name="connsiteX26" fmla="*/ 282633 w 861199"/>
              <a:gd name="connsiteY26" fmla="*/ 32519 h 724137"/>
              <a:gd name="connsiteX27" fmla="*/ 305909 w 861199"/>
              <a:gd name="connsiteY27" fmla="*/ 55794 h 724137"/>
              <a:gd name="connsiteX28" fmla="*/ 295933 w 861199"/>
              <a:gd name="connsiteY28" fmla="*/ 69095 h 724137"/>
              <a:gd name="connsiteX29" fmla="*/ 350964 w 861199"/>
              <a:gd name="connsiteY29" fmla="*/ 39169 h 724137"/>
              <a:gd name="connsiteX30" fmla="*/ 380190 w 861199"/>
              <a:gd name="connsiteY30" fmla="*/ 0 h 724137"/>
              <a:gd name="connsiteX31" fmla="*/ 455538 w 861199"/>
              <a:gd name="connsiteY31" fmla="*/ 9243 h 724137"/>
              <a:gd name="connsiteX32" fmla="*/ 522040 w 861199"/>
              <a:gd name="connsiteY32" fmla="*/ 12568 h 724137"/>
              <a:gd name="connsiteX33" fmla="*/ 625117 w 861199"/>
              <a:gd name="connsiteY33" fmla="*/ 45819 h 724137"/>
              <a:gd name="connsiteX34" fmla="*/ 668344 w 861199"/>
              <a:gd name="connsiteY34" fmla="*/ 49144 h 724137"/>
              <a:gd name="connsiteX35" fmla="*/ 701594 w 861199"/>
              <a:gd name="connsiteY35" fmla="*/ 89045 h 724137"/>
              <a:gd name="connsiteX36" fmla="*/ 701594 w 861199"/>
              <a:gd name="connsiteY36" fmla="*/ 89045 h 724137"/>
              <a:gd name="connsiteX37" fmla="*/ 734845 w 861199"/>
              <a:gd name="connsiteY37" fmla="*/ 152222 h 724137"/>
              <a:gd name="connsiteX38" fmla="*/ 728195 w 861199"/>
              <a:gd name="connsiteY38" fmla="*/ 172172 h 724137"/>
              <a:gd name="connsiteX39" fmla="*/ 758121 w 861199"/>
              <a:gd name="connsiteY39" fmla="*/ 185473 h 724137"/>
              <a:gd name="connsiteX40" fmla="*/ 794697 w 861199"/>
              <a:gd name="connsiteY40" fmla="*/ 222049 h 724137"/>
              <a:gd name="connsiteX41" fmla="*/ 847898 w 861199"/>
              <a:gd name="connsiteY41" fmla="*/ 258625 h 724137"/>
              <a:gd name="connsiteX42" fmla="*/ 831273 w 861199"/>
              <a:gd name="connsiteY42" fmla="*/ 375003 h 724137"/>
              <a:gd name="connsiteX43" fmla="*/ 861199 w 861199"/>
              <a:gd name="connsiteY43" fmla="*/ 404929 h 724137"/>
              <a:gd name="connsiteX44" fmla="*/ 857874 w 861199"/>
              <a:gd name="connsiteY44" fmla="*/ 441505 h 724137"/>
              <a:gd name="connsiteX45" fmla="*/ 857874 w 861199"/>
              <a:gd name="connsiteY45" fmla="*/ 441505 h 724137"/>
              <a:gd name="connsiteX46" fmla="*/ 774746 w 861199"/>
              <a:gd name="connsiteY46" fmla="*/ 451480 h 724137"/>
              <a:gd name="connsiteX47" fmla="*/ 741496 w 861199"/>
              <a:gd name="connsiteY47" fmla="*/ 564533 h 724137"/>
              <a:gd name="connsiteX48" fmla="*/ 784722 w 861199"/>
              <a:gd name="connsiteY48" fmla="*/ 617735 h 724137"/>
              <a:gd name="connsiteX49" fmla="*/ 764771 w 861199"/>
              <a:gd name="connsiteY49" fmla="*/ 650985 h 724137"/>
              <a:gd name="connsiteX50" fmla="*/ 714895 w 861199"/>
              <a:gd name="connsiteY50" fmla="*/ 660961 h 724137"/>
              <a:gd name="connsiteX51" fmla="*/ 681644 w 861199"/>
              <a:gd name="connsiteY51" fmla="*/ 680911 h 724137"/>
              <a:gd name="connsiteX52" fmla="*/ 681644 w 861199"/>
              <a:gd name="connsiteY52" fmla="*/ 724137 h 724137"/>
              <a:gd name="connsiteX53" fmla="*/ 658368 w 861199"/>
              <a:gd name="connsiteY53" fmla="*/ 714162 h 724137"/>
              <a:gd name="connsiteX54" fmla="*/ 615142 w 861199"/>
              <a:gd name="connsiteY54" fmla="*/ 694212 h 724137"/>
              <a:gd name="connsiteX55" fmla="*/ 638418 w 861199"/>
              <a:gd name="connsiteY55" fmla="*/ 621060 h 724137"/>
              <a:gd name="connsiteX56" fmla="*/ 621792 w 861199"/>
              <a:gd name="connsiteY56" fmla="*/ 587809 h 724137"/>
              <a:gd name="connsiteX57" fmla="*/ 571884 w 861199"/>
              <a:gd name="connsiteY57" fmla="*/ 560111 h 724137"/>
              <a:gd name="connsiteX58" fmla="*/ 571916 w 861199"/>
              <a:gd name="connsiteY58" fmla="*/ 511332 h 724137"/>
              <a:gd name="connsiteX59" fmla="*/ 591866 w 861199"/>
              <a:gd name="connsiteY59" fmla="*/ 498031 h 724137"/>
              <a:gd name="connsiteX60" fmla="*/ 574294 w 861199"/>
              <a:gd name="connsiteY60" fmla="*/ 429937 h 724137"/>
              <a:gd name="connsiteX61" fmla="*/ 611483 w 861199"/>
              <a:gd name="connsiteY61" fmla="*/ 398214 h 724137"/>
              <a:gd name="connsiteX62" fmla="*/ 628442 w 861199"/>
              <a:gd name="connsiteY62" fmla="*/ 408254 h 724137"/>
              <a:gd name="connsiteX63" fmla="*/ 575241 w 861199"/>
              <a:gd name="connsiteY63" fmla="*/ 394953 h 724137"/>
              <a:gd name="connsiteX64" fmla="*/ 505414 w 861199"/>
              <a:gd name="connsiteY64" fmla="*/ 368353 h 724137"/>
              <a:gd name="connsiteX65" fmla="*/ 498764 w 861199"/>
              <a:gd name="connsiteY65" fmla="*/ 408254 h 724137"/>
              <a:gd name="connsiteX66" fmla="*/ 564201 w 861199"/>
              <a:gd name="connsiteY66" fmla="*/ 476251 h 724137"/>
              <a:gd name="connsiteX67" fmla="*/ 518714 w 861199"/>
              <a:gd name="connsiteY67" fmla="*/ 527957 h 724137"/>
              <a:gd name="connsiteX68" fmla="*/ 485464 w 861199"/>
              <a:gd name="connsiteY68" fmla="*/ 547908 h 724137"/>
              <a:gd name="connsiteX69" fmla="*/ 448888 w 861199"/>
              <a:gd name="connsiteY69" fmla="*/ 571183 h 724137"/>
              <a:gd name="connsiteX70" fmla="*/ 432262 w 861199"/>
              <a:gd name="connsiteY70" fmla="*/ 591134 h 724137"/>
              <a:gd name="connsiteX71" fmla="*/ 395686 w 861199"/>
              <a:gd name="connsiteY71" fmla="*/ 604434 h 724137"/>
              <a:gd name="connsiteX72" fmla="*/ 365760 w 861199"/>
              <a:gd name="connsiteY72" fmla="*/ 637685 h 724137"/>
              <a:gd name="connsiteX73" fmla="*/ 292608 w 861199"/>
              <a:gd name="connsiteY73" fmla="*/ 634360 h 724137"/>
              <a:gd name="connsiteX74" fmla="*/ 209481 w 861199"/>
              <a:gd name="connsiteY74"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9852 w 861199"/>
              <a:gd name="connsiteY5" fmla="*/ 368353 h 724137"/>
              <a:gd name="connsiteX6" fmla="*/ 59852 w 861199"/>
              <a:gd name="connsiteY6" fmla="*/ 331777 h 724137"/>
              <a:gd name="connsiteX7" fmla="*/ 83128 w 861199"/>
              <a:gd name="connsiteY7" fmla="*/ 355052 h 724137"/>
              <a:gd name="connsiteX8" fmla="*/ 146304 w 861199"/>
              <a:gd name="connsiteY8" fmla="*/ 361703 h 724137"/>
              <a:gd name="connsiteX9" fmla="*/ 219456 w 861199"/>
              <a:gd name="connsiteY9" fmla="*/ 331777 h 724137"/>
              <a:gd name="connsiteX10" fmla="*/ 262682 w 861199"/>
              <a:gd name="connsiteY10" fmla="*/ 285225 h 724137"/>
              <a:gd name="connsiteX11" fmla="*/ 279308 w 861199"/>
              <a:gd name="connsiteY11" fmla="*/ 258625 h 724137"/>
              <a:gd name="connsiteX12" fmla="*/ 249382 w 861199"/>
              <a:gd name="connsiteY12" fmla="*/ 245324 h 724137"/>
              <a:gd name="connsiteX13" fmla="*/ 182880 w 861199"/>
              <a:gd name="connsiteY13" fmla="*/ 271925 h 724137"/>
              <a:gd name="connsiteX14" fmla="*/ 109728 w 861199"/>
              <a:gd name="connsiteY14" fmla="*/ 271925 h 724137"/>
              <a:gd name="connsiteX15" fmla="*/ 46552 w 861199"/>
              <a:gd name="connsiteY15" fmla="*/ 232024 h 724137"/>
              <a:gd name="connsiteX16" fmla="*/ 1 w 861199"/>
              <a:gd name="connsiteY16" fmla="*/ 185473 h 724137"/>
              <a:gd name="connsiteX17" fmla="*/ 0 w 861199"/>
              <a:gd name="connsiteY17" fmla="*/ 142247 h 724137"/>
              <a:gd name="connsiteX18" fmla="*/ 33251 w 861199"/>
              <a:gd name="connsiteY18" fmla="*/ 125621 h 724137"/>
              <a:gd name="connsiteX19" fmla="*/ 36576 w 861199"/>
              <a:gd name="connsiteY19" fmla="*/ 62444 h 724137"/>
              <a:gd name="connsiteX20" fmla="*/ 63177 w 861199"/>
              <a:gd name="connsiteY20" fmla="*/ 62444 h 724137"/>
              <a:gd name="connsiteX21" fmla="*/ 129679 w 861199"/>
              <a:gd name="connsiteY21" fmla="*/ 35844 h 724137"/>
              <a:gd name="connsiteX22" fmla="*/ 179555 w 861199"/>
              <a:gd name="connsiteY22" fmla="*/ 65769 h 724137"/>
              <a:gd name="connsiteX23" fmla="*/ 179555 w 861199"/>
              <a:gd name="connsiteY23" fmla="*/ 65769 h 724137"/>
              <a:gd name="connsiteX24" fmla="*/ 259357 w 861199"/>
              <a:gd name="connsiteY24" fmla="*/ 39169 h 724137"/>
              <a:gd name="connsiteX25" fmla="*/ 279308 w 861199"/>
              <a:gd name="connsiteY25" fmla="*/ 35844 h 724137"/>
              <a:gd name="connsiteX26" fmla="*/ 282633 w 861199"/>
              <a:gd name="connsiteY26" fmla="*/ 32519 h 724137"/>
              <a:gd name="connsiteX27" fmla="*/ 305909 w 861199"/>
              <a:gd name="connsiteY27" fmla="*/ 55794 h 724137"/>
              <a:gd name="connsiteX28" fmla="*/ 295933 w 861199"/>
              <a:gd name="connsiteY28" fmla="*/ 69095 h 724137"/>
              <a:gd name="connsiteX29" fmla="*/ 350964 w 861199"/>
              <a:gd name="connsiteY29" fmla="*/ 39169 h 724137"/>
              <a:gd name="connsiteX30" fmla="*/ 380190 w 861199"/>
              <a:gd name="connsiteY30" fmla="*/ 0 h 724137"/>
              <a:gd name="connsiteX31" fmla="*/ 455538 w 861199"/>
              <a:gd name="connsiteY31" fmla="*/ 9243 h 724137"/>
              <a:gd name="connsiteX32" fmla="*/ 522040 w 861199"/>
              <a:gd name="connsiteY32" fmla="*/ 12568 h 724137"/>
              <a:gd name="connsiteX33" fmla="*/ 625117 w 861199"/>
              <a:gd name="connsiteY33" fmla="*/ 45819 h 724137"/>
              <a:gd name="connsiteX34" fmla="*/ 668344 w 861199"/>
              <a:gd name="connsiteY34" fmla="*/ 49144 h 724137"/>
              <a:gd name="connsiteX35" fmla="*/ 701594 w 861199"/>
              <a:gd name="connsiteY35" fmla="*/ 89045 h 724137"/>
              <a:gd name="connsiteX36" fmla="*/ 701594 w 861199"/>
              <a:gd name="connsiteY36" fmla="*/ 89045 h 724137"/>
              <a:gd name="connsiteX37" fmla="*/ 734845 w 861199"/>
              <a:gd name="connsiteY37" fmla="*/ 152222 h 724137"/>
              <a:gd name="connsiteX38" fmla="*/ 728195 w 861199"/>
              <a:gd name="connsiteY38" fmla="*/ 172172 h 724137"/>
              <a:gd name="connsiteX39" fmla="*/ 758121 w 861199"/>
              <a:gd name="connsiteY39" fmla="*/ 185473 h 724137"/>
              <a:gd name="connsiteX40" fmla="*/ 794697 w 861199"/>
              <a:gd name="connsiteY40" fmla="*/ 222049 h 724137"/>
              <a:gd name="connsiteX41" fmla="*/ 847898 w 861199"/>
              <a:gd name="connsiteY41" fmla="*/ 258625 h 724137"/>
              <a:gd name="connsiteX42" fmla="*/ 831273 w 861199"/>
              <a:gd name="connsiteY42" fmla="*/ 375003 h 724137"/>
              <a:gd name="connsiteX43" fmla="*/ 861199 w 861199"/>
              <a:gd name="connsiteY43" fmla="*/ 404929 h 724137"/>
              <a:gd name="connsiteX44" fmla="*/ 857874 w 861199"/>
              <a:gd name="connsiteY44" fmla="*/ 441505 h 724137"/>
              <a:gd name="connsiteX45" fmla="*/ 857874 w 861199"/>
              <a:gd name="connsiteY45" fmla="*/ 441505 h 724137"/>
              <a:gd name="connsiteX46" fmla="*/ 774746 w 861199"/>
              <a:gd name="connsiteY46" fmla="*/ 451480 h 724137"/>
              <a:gd name="connsiteX47" fmla="*/ 741496 w 861199"/>
              <a:gd name="connsiteY47" fmla="*/ 564533 h 724137"/>
              <a:gd name="connsiteX48" fmla="*/ 784722 w 861199"/>
              <a:gd name="connsiteY48" fmla="*/ 617735 h 724137"/>
              <a:gd name="connsiteX49" fmla="*/ 764771 w 861199"/>
              <a:gd name="connsiteY49" fmla="*/ 650985 h 724137"/>
              <a:gd name="connsiteX50" fmla="*/ 714895 w 861199"/>
              <a:gd name="connsiteY50" fmla="*/ 660961 h 724137"/>
              <a:gd name="connsiteX51" fmla="*/ 681644 w 861199"/>
              <a:gd name="connsiteY51" fmla="*/ 680911 h 724137"/>
              <a:gd name="connsiteX52" fmla="*/ 681644 w 861199"/>
              <a:gd name="connsiteY52" fmla="*/ 724137 h 724137"/>
              <a:gd name="connsiteX53" fmla="*/ 658368 w 861199"/>
              <a:gd name="connsiteY53" fmla="*/ 714162 h 724137"/>
              <a:gd name="connsiteX54" fmla="*/ 615142 w 861199"/>
              <a:gd name="connsiteY54" fmla="*/ 694212 h 724137"/>
              <a:gd name="connsiteX55" fmla="*/ 638418 w 861199"/>
              <a:gd name="connsiteY55" fmla="*/ 621060 h 724137"/>
              <a:gd name="connsiteX56" fmla="*/ 621792 w 861199"/>
              <a:gd name="connsiteY56" fmla="*/ 587809 h 724137"/>
              <a:gd name="connsiteX57" fmla="*/ 571884 w 861199"/>
              <a:gd name="connsiteY57" fmla="*/ 560111 h 724137"/>
              <a:gd name="connsiteX58" fmla="*/ 571916 w 861199"/>
              <a:gd name="connsiteY58" fmla="*/ 511332 h 724137"/>
              <a:gd name="connsiteX59" fmla="*/ 591866 w 861199"/>
              <a:gd name="connsiteY59" fmla="*/ 498031 h 724137"/>
              <a:gd name="connsiteX60" fmla="*/ 574294 w 861199"/>
              <a:gd name="connsiteY60" fmla="*/ 429937 h 724137"/>
              <a:gd name="connsiteX61" fmla="*/ 611483 w 861199"/>
              <a:gd name="connsiteY61" fmla="*/ 398214 h 724137"/>
              <a:gd name="connsiteX62" fmla="*/ 628442 w 861199"/>
              <a:gd name="connsiteY62" fmla="*/ 408254 h 724137"/>
              <a:gd name="connsiteX63" fmla="*/ 575241 w 861199"/>
              <a:gd name="connsiteY63" fmla="*/ 394953 h 724137"/>
              <a:gd name="connsiteX64" fmla="*/ 505414 w 861199"/>
              <a:gd name="connsiteY64" fmla="*/ 368353 h 724137"/>
              <a:gd name="connsiteX65" fmla="*/ 498764 w 861199"/>
              <a:gd name="connsiteY65" fmla="*/ 408254 h 724137"/>
              <a:gd name="connsiteX66" fmla="*/ 564201 w 861199"/>
              <a:gd name="connsiteY66" fmla="*/ 476251 h 724137"/>
              <a:gd name="connsiteX67" fmla="*/ 518714 w 861199"/>
              <a:gd name="connsiteY67" fmla="*/ 527957 h 724137"/>
              <a:gd name="connsiteX68" fmla="*/ 541743 w 861199"/>
              <a:gd name="connsiteY68" fmla="*/ 515754 h 724137"/>
              <a:gd name="connsiteX69" fmla="*/ 485464 w 861199"/>
              <a:gd name="connsiteY69" fmla="*/ 547908 h 724137"/>
              <a:gd name="connsiteX70" fmla="*/ 448888 w 861199"/>
              <a:gd name="connsiteY70" fmla="*/ 571183 h 724137"/>
              <a:gd name="connsiteX71" fmla="*/ 432262 w 861199"/>
              <a:gd name="connsiteY71" fmla="*/ 591134 h 724137"/>
              <a:gd name="connsiteX72" fmla="*/ 395686 w 861199"/>
              <a:gd name="connsiteY72" fmla="*/ 604434 h 724137"/>
              <a:gd name="connsiteX73" fmla="*/ 365760 w 861199"/>
              <a:gd name="connsiteY73" fmla="*/ 637685 h 724137"/>
              <a:gd name="connsiteX74" fmla="*/ 292608 w 861199"/>
              <a:gd name="connsiteY74" fmla="*/ 634360 h 724137"/>
              <a:gd name="connsiteX75" fmla="*/ 209481 w 861199"/>
              <a:gd name="connsiteY75"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9852 w 861199"/>
              <a:gd name="connsiteY5" fmla="*/ 368353 h 724137"/>
              <a:gd name="connsiteX6" fmla="*/ 59852 w 861199"/>
              <a:gd name="connsiteY6" fmla="*/ 331777 h 724137"/>
              <a:gd name="connsiteX7" fmla="*/ 83128 w 861199"/>
              <a:gd name="connsiteY7" fmla="*/ 355052 h 724137"/>
              <a:gd name="connsiteX8" fmla="*/ 146304 w 861199"/>
              <a:gd name="connsiteY8" fmla="*/ 361703 h 724137"/>
              <a:gd name="connsiteX9" fmla="*/ 219456 w 861199"/>
              <a:gd name="connsiteY9" fmla="*/ 331777 h 724137"/>
              <a:gd name="connsiteX10" fmla="*/ 262682 w 861199"/>
              <a:gd name="connsiteY10" fmla="*/ 285225 h 724137"/>
              <a:gd name="connsiteX11" fmla="*/ 279308 w 861199"/>
              <a:gd name="connsiteY11" fmla="*/ 258625 h 724137"/>
              <a:gd name="connsiteX12" fmla="*/ 249382 w 861199"/>
              <a:gd name="connsiteY12" fmla="*/ 245324 h 724137"/>
              <a:gd name="connsiteX13" fmla="*/ 182880 w 861199"/>
              <a:gd name="connsiteY13" fmla="*/ 271925 h 724137"/>
              <a:gd name="connsiteX14" fmla="*/ 109728 w 861199"/>
              <a:gd name="connsiteY14" fmla="*/ 271925 h 724137"/>
              <a:gd name="connsiteX15" fmla="*/ 46552 w 861199"/>
              <a:gd name="connsiteY15" fmla="*/ 232024 h 724137"/>
              <a:gd name="connsiteX16" fmla="*/ 1 w 861199"/>
              <a:gd name="connsiteY16" fmla="*/ 185473 h 724137"/>
              <a:gd name="connsiteX17" fmla="*/ 0 w 861199"/>
              <a:gd name="connsiteY17" fmla="*/ 142247 h 724137"/>
              <a:gd name="connsiteX18" fmla="*/ 33251 w 861199"/>
              <a:gd name="connsiteY18" fmla="*/ 125621 h 724137"/>
              <a:gd name="connsiteX19" fmla="*/ 36576 w 861199"/>
              <a:gd name="connsiteY19" fmla="*/ 62444 h 724137"/>
              <a:gd name="connsiteX20" fmla="*/ 63177 w 861199"/>
              <a:gd name="connsiteY20" fmla="*/ 62444 h 724137"/>
              <a:gd name="connsiteX21" fmla="*/ 129679 w 861199"/>
              <a:gd name="connsiteY21" fmla="*/ 35844 h 724137"/>
              <a:gd name="connsiteX22" fmla="*/ 179555 w 861199"/>
              <a:gd name="connsiteY22" fmla="*/ 65769 h 724137"/>
              <a:gd name="connsiteX23" fmla="*/ 179555 w 861199"/>
              <a:gd name="connsiteY23" fmla="*/ 65769 h 724137"/>
              <a:gd name="connsiteX24" fmla="*/ 259357 w 861199"/>
              <a:gd name="connsiteY24" fmla="*/ 39169 h 724137"/>
              <a:gd name="connsiteX25" fmla="*/ 279308 w 861199"/>
              <a:gd name="connsiteY25" fmla="*/ 35844 h 724137"/>
              <a:gd name="connsiteX26" fmla="*/ 282633 w 861199"/>
              <a:gd name="connsiteY26" fmla="*/ 32519 h 724137"/>
              <a:gd name="connsiteX27" fmla="*/ 305909 w 861199"/>
              <a:gd name="connsiteY27" fmla="*/ 55794 h 724137"/>
              <a:gd name="connsiteX28" fmla="*/ 295933 w 861199"/>
              <a:gd name="connsiteY28" fmla="*/ 69095 h 724137"/>
              <a:gd name="connsiteX29" fmla="*/ 350964 w 861199"/>
              <a:gd name="connsiteY29" fmla="*/ 39169 h 724137"/>
              <a:gd name="connsiteX30" fmla="*/ 380190 w 861199"/>
              <a:gd name="connsiteY30" fmla="*/ 0 h 724137"/>
              <a:gd name="connsiteX31" fmla="*/ 455538 w 861199"/>
              <a:gd name="connsiteY31" fmla="*/ 9243 h 724137"/>
              <a:gd name="connsiteX32" fmla="*/ 522040 w 861199"/>
              <a:gd name="connsiteY32" fmla="*/ 12568 h 724137"/>
              <a:gd name="connsiteX33" fmla="*/ 625117 w 861199"/>
              <a:gd name="connsiteY33" fmla="*/ 45819 h 724137"/>
              <a:gd name="connsiteX34" fmla="*/ 668344 w 861199"/>
              <a:gd name="connsiteY34" fmla="*/ 49144 h 724137"/>
              <a:gd name="connsiteX35" fmla="*/ 701594 w 861199"/>
              <a:gd name="connsiteY35" fmla="*/ 89045 h 724137"/>
              <a:gd name="connsiteX36" fmla="*/ 701594 w 861199"/>
              <a:gd name="connsiteY36" fmla="*/ 89045 h 724137"/>
              <a:gd name="connsiteX37" fmla="*/ 734845 w 861199"/>
              <a:gd name="connsiteY37" fmla="*/ 152222 h 724137"/>
              <a:gd name="connsiteX38" fmla="*/ 728195 w 861199"/>
              <a:gd name="connsiteY38" fmla="*/ 172172 h 724137"/>
              <a:gd name="connsiteX39" fmla="*/ 758121 w 861199"/>
              <a:gd name="connsiteY39" fmla="*/ 185473 h 724137"/>
              <a:gd name="connsiteX40" fmla="*/ 794697 w 861199"/>
              <a:gd name="connsiteY40" fmla="*/ 222049 h 724137"/>
              <a:gd name="connsiteX41" fmla="*/ 847898 w 861199"/>
              <a:gd name="connsiteY41" fmla="*/ 258625 h 724137"/>
              <a:gd name="connsiteX42" fmla="*/ 831273 w 861199"/>
              <a:gd name="connsiteY42" fmla="*/ 375003 h 724137"/>
              <a:gd name="connsiteX43" fmla="*/ 861199 w 861199"/>
              <a:gd name="connsiteY43" fmla="*/ 404929 h 724137"/>
              <a:gd name="connsiteX44" fmla="*/ 857874 w 861199"/>
              <a:gd name="connsiteY44" fmla="*/ 441505 h 724137"/>
              <a:gd name="connsiteX45" fmla="*/ 857874 w 861199"/>
              <a:gd name="connsiteY45" fmla="*/ 441505 h 724137"/>
              <a:gd name="connsiteX46" fmla="*/ 774746 w 861199"/>
              <a:gd name="connsiteY46" fmla="*/ 451480 h 724137"/>
              <a:gd name="connsiteX47" fmla="*/ 741496 w 861199"/>
              <a:gd name="connsiteY47" fmla="*/ 564533 h 724137"/>
              <a:gd name="connsiteX48" fmla="*/ 784722 w 861199"/>
              <a:gd name="connsiteY48" fmla="*/ 617735 h 724137"/>
              <a:gd name="connsiteX49" fmla="*/ 764771 w 861199"/>
              <a:gd name="connsiteY49" fmla="*/ 650985 h 724137"/>
              <a:gd name="connsiteX50" fmla="*/ 714895 w 861199"/>
              <a:gd name="connsiteY50" fmla="*/ 660961 h 724137"/>
              <a:gd name="connsiteX51" fmla="*/ 681644 w 861199"/>
              <a:gd name="connsiteY51" fmla="*/ 680911 h 724137"/>
              <a:gd name="connsiteX52" fmla="*/ 681644 w 861199"/>
              <a:gd name="connsiteY52" fmla="*/ 724137 h 724137"/>
              <a:gd name="connsiteX53" fmla="*/ 658368 w 861199"/>
              <a:gd name="connsiteY53" fmla="*/ 714162 h 724137"/>
              <a:gd name="connsiteX54" fmla="*/ 615142 w 861199"/>
              <a:gd name="connsiteY54" fmla="*/ 694212 h 724137"/>
              <a:gd name="connsiteX55" fmla="*/ 638418 w 861199"/>
              <a:gd name="connsiteY55" fmla="*/ 621060 h 724137"/>
              <a:gd name="connsiteX56" fmla="*/ 621792 w 861199"/>
              <a:gd name="connsiteY56" fmla="*/ 587809 h 724137"/>
              <a:gd name="connsiteX57" fmla="*/ 571884 w 861199"/>
              <a:gd name="connsiteY57" fmla="*/ 560111 h 724137"/>
              <a:gd name="connsiteX58" fmla="*/ 571916 w 861199"/>
              <a:gd name="connsiteY58" fmla="*/ 511332 h 724137"/>
              <a:gd name="connsiteX59" fmla="*/ 591866 w 861199"/>
              <a:gd name="connsiteY59" fmla="*/ 498031 h 724137"/>
              <a:gd name="connsiteX60" fmla="*/ 574294 w 861199"/>
              <a:gd name="connsiteY60" fmla="*/ 429937 h 724137"/>
              <a:gd name="connsiteX61" fmla="*/ 611483 w 861199"/>
              <a:gd name="connsiteY61" fmla="*/ 398214 h 724137"/>
              <a:gd name="connsiteX62" fmla="*/ 628442 w 861199"/>
              <a:gd name="connsiteY62" fmla="*/ 408254 h 724137"/>
              <a:gd name="connsiteX63" fmla="*/ 575241 w 861199"/>
              <a:gd name="connsiteY63" fmla="*/ 394953 h 724137"/>
              <a:gd name="connsiteX64" fmla="*/ 520210 w 861199"/>
              <a:gd name="connsiteY64" fmla="*/ 368353 h 724137"/>
              <a:gd name="connsiteX65" fmla="*/ 498764 w 861199"/>
              <a:gd name="connsiteY65" fmla="*/ 408254 h 724137"/>
              <a:gd name="connsiteX66" fmla="*/ 564201 w 861199"/>
              <a:gd name="connsiteY66" fmla="*/ 476251 h 724137"/>
              <a:gd name="connsiteX67" fmla="*/ 518714 w 861199"/>
              <a:gd name="connsiteY67" fmla="*/ 527957 h 724137"/>
              <a:gd name="connsiteX68" fmla="*/ 541743 w 861199"/>
              <a:gd name="connsiteY68" fmla="*/ 515754 h 724137"/>
              <a:gd name="connsiteX69" fmla="*/ 485464 w 861199"/>
              <a:gd name="connsiteY69" fmla="*/ 547908 h 724137"/>
              <a:gd name="connsiteX70" fmla="*/ 448888 w 861199"/>
              <a:gd name="connsiteY70" fmla="*/ 571183 h 724137"/>
              <a:gd name="connsiteX71" fmla="*/ 432262 w 861199"/>
              <a:gd name="connsiteY71" fmla="*/ 591134 h 724137"/>
              <a:gd name="connsiteX72" fmla="*/ 395686 w 861199"/>
              <a:gd name="connsiteY72" fmla="*/ 604434 h 724137"/>
              <a:gd name="connsiteX73" fmla="*/ 365760 w 861199"/>
              <a:gd name="connsiteY73" fmla="*/ 637685 h 724137"/>
              <a:gd name="connsiteX74" fmla="*/ 292608 w 861199"/>
              <a:gd name="connsiteY74" fmla="*/ 634360 h 724137"/>
              <a:gd name="connsiteX75" fmla="*/ 209481 w 861199"/>
              <a:gd name="connsiteY75"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9852 w 861199"/>
              <a:gd name="connsiteY5" fmla="*/ 368353 h 724137"/>
              <a:gd name="connsiteX6" fmla="*/ 59852 w 861199"/>
              <a:gd name="connsiteY6" fmla="*/ 331777 h 724137"/>
              <a:gd name="connsiteX7" fmla="*/ 83128 w 861199"/>
              <a:gd name="connsiteY7" fmla="*/ 355052 h 724137"/>
              <a:gd name="connsiteX8" fmla="*/ 146304 w 861199"/>
              <a:gd name="connsiteY8" fmla="*/ 361703 h 724137"/>
              <a:gd name="connsiteX9" fmla="*/ 219456 w 861199"/>
              <a:gd name="connsiteY9" fmla="*/ 331777 h 724137"/>
              <a:gd name="connsiteX10" fmla="*/ 262682 w 861199"/>
              <a:gd name="connsiteY10" fmla="*/ 285225 h 724137"/>
              <a:gd name="connsiteX11" fmla="*/ 279308 w 861199"/>
              <a:gd name="connsiteY11" fmla="*/ 258625 h 724137"/>
              <a:gd name="connsiteX12" fmla="*/ 249382 w 861199"/>
              <a:gd name="connsiteY12" fmla="*/ 245324 h 724137"/>
              <a:gd name="connsiteX13" fmla="*/ 182880 w 861199"/>
              <a:gd name="connsiteY13" fmla="*/ 271925 h 724137"/>
              <a:gd name="connsiteX14" fmla="*/ 109728 w 861199"/>
              <a:gd name="connsiteY14" fmla="*/ 271925 h 724137"/>
              <a:gd name="connsiteX15" fmla="*/ 46552 w 861199"/>
              <a:gd name="connsiteY15" fmla="*/ 232024 h 724137"/>
              <a:gd name="connsiteX16" fmla="*/ 1 w 861199"/>
              <a:gd name="connsiteY16" fmla="*/ 185473 h 724137"/>
              <a:gd name="connsiteX17" fmla="*/ 0 w 861199"/>
              <a:gd name="connsiteY17" fmla="*/ 142247 h 724137"/>
              <a:gd name="connsiteX18" fmla="*/ 33251 w 861199"/>
              <a:gd name="connsiteY18" fmla="*/ 125621 h 724137"/>
              <a:gd name="connsiteX19" fmla="*/ 36576 w 861199"/>
              <a:gd name="connsiteY19" fmla="*/ 62444 h 724137"/>
              <a:gd name="connsiteX20" fmla="*/ 63177 w 861199"/>
              <a:gd name="connsiteY20" fmla="*/ 62444 h 724137"/>
              <a:gd name="connsiteX21" fmla="*/ 129679 w 861199"/>
              <a:gd name="connsiteY21" fmla="*/ 35844 h 724137"/>
              <a:gd name="connsiteX22" fmla="*/ 179555 w 861199"/>
              <a:gd name="connsiteY22" fmla="*/ 65769 h 724137"/>
              <a:gd name="connsiteX23" fmla="*/ 179555 w 861199"/>
              <a:gd name="connsiteY23" fmla="*/ 65769 h 724137"/>
              <a:gd name="connsiteX24" fmla="*/ 259357 w 861199"/>
              <a:gd name="connsiteY24" fmla="*/ 39169 h 724137"/>
              <a:gd name="connsiteX25" fmla="*/ 279308 w 861199"/>
              <a:gd name="connsiteY25" fmla="*/ 35844 h 724137"/>
              <a:gd name="connsiteX26" fmla="*/ 282633 w 861199"/>
              <a:gd name="connsiteY26" fmla="*/ 32519 h 724137"/>
              <a:gd name="connsiteX27" fmla="*/ 305909 w 861199"/>
              <a:gd name="connsiteY27" fmla="*/ 55794 h 724137"/>
              <a:gd name="connsiteX28" fmla="*/ 295933 w 861199"/>
              <a:gd name="connsiteY28" fmla="*/ 69095 h 724137"/>
              <a:gd name="connsiteX29" fmla="*/ 350964 w 861199"/>
              <a:gd name="connsiteY29" fmla="*/ 39169 h 724137"/>
              <a:gd name="connsiteX30" fmla="*/ 380190 w 861199"/>
              <a:gd name="connsiteY30" fmla="*/ 0 h 724137"/>
              <a:gd name="connsiteX31" fmla="*/ 455538 w 861199"/>
              <a:gd name="connsiteY31" fmla="*/ 9243 h 724137"/>
              <a:gd name="connsiteX32" fmla="*/ 522040 w 861199"/>
              <a:gd name="connsiteY32" fmla="*/ 12568 h 724137"/>
              <a:gd name="connsiteX33" fmla="*/ 625117 w 861199"/>
              <a:gd name="connsiteY33" fmla="*/ 45819 h 724137"/>
              <a:gd name="connsiteX34" fmla="*/ 668344 w 861199"/>
              <a:gd name="connsiteY34" fmla="*/ 49144 h 724137"/>
              <a:gd name="connsiteX35" fmla="*/ 701594 w 861199"/>
              <a:gd name="connsiteY35" fmla="*/ 89045 h 724137"/>
              <a:gd name="connsiteX36" fmla="*/ 701594 w 861199"/>
              <a:gd name="connsiteY36" fmla="*/ 89045 h 724137"/>
              <a:gd name="connsiteX37" fmla="*/ 734845 w 861199"/>
              <a:gd name="connsiteY37" fmla="*/ 152222 h 724137"/>
              <a:gd name="connsiteX38" fmla="*/ 728195 w 861199"/>
              <a:gd name="connsiteY38" fmla="*/ 172172 h 724137"/>
              <a:gd name="connsiteX39" fmla="*/ 758121 w 861199"/>
              <a:gd name="connsiteY39" fmla="*/ 185473 h 724137"/>
              <a:gd name="connsiteX40" fmla="*/ 794697 w 861199"/>
              <a:gd name="connsiteY40" fmla="*/ 222049 h 724137"/>
              <a:gd name="connsiteX41" fmla="*/ 847898 w 861199"/>
              <a:gd name="connsiteY41" fmla="*/ 258625 h 724137"/>
              <a:gd name="connsiteX42" fmla="*/ 831273 w 861199"/>
              <a:gd name="connsiteY42" fmla="*/ 375003 h 724137"/>
              <a:gd name="connsiteX43" fmla="*/ 861199 w 861199"/>
              <a:gd name="connsiteY43" fmla="*/ 404929 h 724137"/>
              <a:gd name="connsiteX44" fmla="*/ 857874 w 861199"/>
              <a:gd name="connsiteY44" fmla="*/ 441505 h 724137"/>
              <a:gd name="connsiteX45" fmla="*/ 857874 w 861199"/>
              <a:gd name="connsiteY45" fmla="*/ 441505 h 724137"/>
              <a:gd name="connsiteX46" fmla="*/ 774746 w 861199"/>
              <a:gd name="connsiteY46" fmla="*/ 451480 h 724137"/>
              <a:gd name="connsiteX47" fmla="*/ 741496 w 861199"/>
              <a:gd name="connsiteY47" fmla="*/ 564533 h 724137"/>
              <a:gd name="connsiteX48" fmla="*/ 784722 w 861199"/>
              <a:gd name="connsiteY48" fmla="*/ 617735 h 724137"/>
              <a:gd name="connsiteX49" fmla="*/ 764771 w 861199"/>
              <a:gd name="connsiteY49" fmla="*/ 650985 h 724137"/>
              <a:gd name="connsiteX50" fmla="*/ 714895 w 861199"/>
              <a:gd name="connsiteY50" fmla="*/ 660961 h 724137"/>
              <a:gd name="connsiteX51" fmla="*/ 681644 w 861199"/>
              <a:gd name="connsiteY51" fmla="*/ 680911 h 724137"/>
              <a:gd name="connsiteX52" fmla="*/ 681644 w 861199"/>
              <a:gd name="connsiteY52" fmla="*/ 724137 h 724137"/>
              <a:gd name="connsiteX53" fmla="*/ 658368 w 861199"/>
              <a:gd name="connsiteY53" fmla="*/ 714162 h 724137"/>
              <a:gd name="connsiteX54" fmla="*/ 615142 w 861199"/>
              <a:gd name="connsiteY54" fmla="*/ 694212 h 724137"/>
              <a:gd name="connsiteX55" fmla="*/ 638418 w 861199"/>
              <a:gd name="connsiteY55" fmla="*/ 621060 h 724137"/>
              <a:gd name="connsiteX56" fmla="*/ 621792 w 861199"/>
              <a:gd name="connsiteY56" fmla="*/ 587809 h 724137"/>
              <a:gd name="connsiteX57" fmla="*/ 571884 w 861199"/>
              <a:gd name="connsiteY57" fmla="*/ 560111 h 724137"/>
              <a:gd name="connsiteX58" fmla="*/ 571916 w 861199"/>
              <a:gd name="connsiteY58" fmla="*/ 511332 h 724137"/>
              <a:gd name="connsiteX59" fmla="*/ 591866 w 861199"/>
              <a:gd name="connsiteY59" fmla="*/ 498031 h 724137"/>
              <a:gd name="connsiteX60" fmla="*/ 574294 w 861199"/>
              <a:gd name="connsiteY60" fmla="*/ 429937 h 724137"/>
              <a:gd name="connsiteX61" fmla="*/ 611483 w 861199"/>
              <a:gd name="connsiteY61" fmla="*/ 398214 h 724137"/>
              <a:gd name="connsiteX62" fmla="*/ 628442 w 861199"/>
              <a:gd name="connsiteY62" fmla="*/ 408254 h 724137"/>
              <a:gd name="connsiteX63" fmla="*/ 557486 w 861199"/>
              <a:gd name="connsiteY63" fmla="*/ 400871 h 724137"/>
              <a:gd name="connsiteX64" fmla="*/ 520210 w 861199"/>
              <a:gd name="connsiteY64" fmla="*/ 368353 h 724137"/>
              <a:gd name="connsiteX65" fmla="*/ 498764 w 861199"/>
              <a:gd name="connsiteY65" fmla="*/ 408254 h 724137"/>
              <a:gd name="connsiteX66" fmla="*/ 564201 w 861199"/>
              <a:gd name="connsiteY66" fmla="*/ 476251 h 724137"/>
              <a:gd name="connsiteX67" fmla="*/ 518714 w 861199"/>
              <a:gd name="connsiteY67" fmla="*/ 527957 h 724137"/>
              <a:gd name="connsiteX68" fmla="*/ 541743 w 861199"/>
              <a:gd name="connsiteY68" fmla="*/ 515754 h 724137"/>
              <a:gd name="connsiteX69" fmla="*/ 485464 w 861199"/>
              <a:gd name="connsiteY69" fmla="*/ 547908 h 724137"/>
              <a:gd name="connsiteX70" fmla="*/ 448888 w 861199"/>
              <a:gd name="connsiteY70" fmla="*/ 571183 h 724137"/>
              <a:gd name="connsiteX71" fmla="*/ 432262 w 861199"/>
              <a:gd name="connsiteY71" fmla="*/ 591134 h 724137"/>
              <a:gd name="connsiteX72" fmla="*/ 395686 w 861199"/>
              <a:gd name="connsiteY72" fmla="*/ 604434 h 724137"/>
              <a:gd name="connsiteX73" fmla="*/ 365760 w 861199"/>
              <a:gd name="connsiteY73" fmla="*/ 637685 h 724137"/>
              <a:gd name="connsiteX74" fmla="*/ 292608 w 861199"/>
              <a:gd name="connsiteY74" fmla="*/ 634360 h 724137"/>
              <a:gd name="connsiteX75" fmla="*/ 209481 w 861199"/>
              <a:gd name="connsiteY75"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9852 w 861199"/>
              <a:gd name="connsiteY5" fmla="*/ 368353 h 724137"/>
              <a:gd name="connsiteX6" fmla="*/ 59852 w 861199"/>
              <a:gd name="connsiteY6" fmla="*/ 331777 h 724137"/>
              <a:gd name="connsiteX7" fmla="*/ 83128 w 861199"/>
              <a:gd name="connsiteY7" fmla="*/ 355052 h 724137"/>
              <a:gd name="connsiteX8" fmla="*/ 146304 w 861199"/>
              <a:gd name="connsiteY8" fmla="*/ 361703 h 724137"/>
              <a:gd name="connsiteX9" fmla="*/ 219456 w 861199"/>
              <a:gd name="connsiteY9" fmla="*/ 331777 h 724137"/>
              <a:gd name="connsiteX10" fmla="*/ 262682 w 861199"/>
              <a:gd name="connsiteY10" fmla="*/ 285225 h 724137"/>
              <a:gd name="connsiteX11" fmla="*/ 279308 w 861199"/>
              <a:gd name="connsiteY11" fmla="*/ 258625 h 724137"/>
              <a:gd name="connsiteX12" fmla="*/ 249382 w 861199"/>
              <a:gd name="connsiteY12" fmla="*/ 245324 h 724137"/>
              <a:gd name="connsiteX13" fmla="*/ 182880 w 861199"/>
              <a:gd name="connsiteY13" fmla="*/ 271925 h 724137"/>
              <a:gd name="connsiteX14" fmla="*/ 109728 w 861199"/>
              <a:gd name="connsiteY14" fmla="*/ 271925 h 724137"/>
              <a:gd name="connsiteX15" fmla="*/ 46552 w 861199"/>
              <a:gd name="connsiteY15" fmla="*/ 232024 h 724137"/>
              <a:gd name="connsiteX16" fmla="*/ 1 w 861199"/>
              <a:gd name="connsiteY16" fmla="*/ 185473 h 724137"/>
              <a:gd name="connsiteX17" fmla="*/ 0 w 861199"/>
              <a:gd name="connsiteY17" fmla="*/ 142247 h 724137"/>
              <a:gd name="connsiteX18" fmla="*/ 33251 w 861199"/>
              <a:gd name="connsiteY18" fmla="*/ 125621 h 724137"/>
              <a:gd name="connsiteX19" fmla="*/ 36576 w 861199"/>
              <a:gd name="connsiteY19" fmla="*/ 62444 h 724137"/>
              <a:gd name="connsiteX20" fmla="*/ 63177 w 861199"/>
              <a:gd name="connsiteY20" fmla="*/ 62444 h 724137"/>
              <a:gd name="connsiteX21" fmla="*/ 129679 w 861199"/>
              <a:gd name="connsiteY21" fmla="*/ 35844 h 724137"/>
              <a:gd name="connsiteX22" fmla="*/ 179555 w 861199"/>
              <a:gd name="connsiteY22" fmla="*/ 65769 h 724137"/>
              <a:gd name="connsiteX23" fmla="*/ 179555 w 861199"/>
              <a:gd name="connsiteY23" fmla="*/ 65769 h 724137"/>
              <a:gd name="connsiteX24" fmla="*/ 259357 w 861199"/>
              <a:gd name="connsiteY24" fmla="*/ 39169 h 724137"/>
              <a:gd name="connsiteX25" fmla="*/ 279308 w 861199"/>
              <a:gd name="connsiteY25" fmla="*/ 35844 h 724137"/>
              <a:gd name="connsiteX26" fmla="*/ 282633 w 861199"/>
              <a:gd name="connsiteY26" fmla="*/ 32519 h 724137"/>
              <a:gd name="connsiteX27" fmla="*/ 305909 w 861199"/>
              <a:gd name="connsiteY27" fmla="*/ 55794 h 724137"/>
              <a:gd name="connsiteX28" fmla="*/ 295933 w 861199"/>
              <a:gd name="connsiteY28" fmla="*/ 69095 h 724137"/>
              <a:gd name="connsiteX29" fmla="*/ 350964 w 861199"/>
              <a:gd name="connsiteY29" fmla="*/ 39169 h 724137"/>
              <a:gd name="connsiteX30" fmla="*/ 380190 w 861199"/>
              <a:gd name="connsiteY30" fmla="*/ 0 h 724137"/>
              <a:gd name="connsiteX31" fmla="*/ 455538 w 861199"/>
              <a:gd name="connsiteY31" fmla="*/ 9243 h 724137"/>
              <a:gd name="connsiteX32" fmla="*/ 522040 w 861199"/>
              <a:gd name="connsiteY32" fmla="*/ 12568 h 724137"/>
              <a:gd name="connsiteX33" fmla="*/ 625117 w 861199"/>
              <a:gd name="connsiteY33" fmla="*/ 45819 h 724137"/>
              <a:gd name="connsiteX34" fmla="*/ 668344 w 861199"/>
              <a:gd name="connsiteY34" fmla="*/ 49144 h 724137"/>
              <a:gd name="connsiteX35" fmla="*/ 701594 w 861199"/>
              <a:gd name="connsiteY35" fmla="*/ 89045 h 724137"/>
              <a:gd name="connsiteX36" fmla="*/ 701594 w 861199"/>
              <a:gd name="connsiteY36" fmla="*/ 89045 h 724137"/>
              <a:gd name="connsiteX37" fmla="*/ 734845 w 861199"/>
              <a:gd name="connsiteY37" fmla="*/ 152222 h 724137"/>
              <a:gd name="connsiteX38" fmla="*/ 728195 w 861199"/>
              <a:gd name="connsiteY38" fmla="*/ 172172 h 724137"/>
              <a:gd name="connsiteX39" fmla="*/ 758121 w 861199"/>
              <a:gd name="connsiteY39" fmla="*/ 185473 h 724137"/>
              <a:gd name="connsiteX40" fmla="*/ 794697 w 861199"/>
              <a:gd name="connsiteY40" fmla="*/ 222049 h 724137"/>
              <a:gd name="connsiteX41" fmla="*/ 847898 w 861199"/>
              <a:gd name="connsiteY41" fmla="*/ 258625 h 724137"/>
              <a:gd name="connsiteX42" fmla="*/ 831273 w 861199"/>
              <a:gd name="connsiteY42" fmla="*/ 375003 h 724137"/>
              <a:gd name="connsiteX43" fmla="*/ 861199 w 861199"/>
              <a:gd name="connsiteY43" fmla="*/ 404929 h 724137"/>
              <a:gd name="connsiteX44" fmla="*/ 857874 w 861199"/>
              <a:gd name="connsiteY44" fmla="*/ 441505 h 724137"/>
              <a:gd name="connsiteX45" fmla="*/ 857874 w 861199"/>
              <a:gd name="connsiteY45" fmla="*/ 441505 h 724137"/>
              <a:gd name="connsiteX46" fmla="*/ 774746 w 861199"/>
              <a:gd name="connsiteY46" fmla="*/ 451480 h 724137"/>
              <a:gd name="connsiteX47" fmla="*/ 741496 w 861199"/>
              <a:gd name="connsiteY47" fmla="*/ 564533 h 724137"/>
              <a:gd name="connsiteX48" fmla="*/ 784722 w 861199"/>
              <a:gd name="connsiteY48" fmla="*/ 617735 h 724137"/>
              <a:gd name="connsiteX49" fmla="*/ 764771 w 861199"/>
              <a:gd name="connsiteY49" fmla="*/ 650985 h 724137"/>
              <a:gd name="connsiteX50" fmla="*/ 714895 w 861199"/>
              <a:gd name="connsiteY50" fmla="*/ 660961 h 724137"/>
              <a:gd name="connsiteX51" fmla="*/ 681644 w 861199"/>
              <a:gd name="connsiteY51" fmla="*/ 680911 h 724137"/>
              <a:gd name="connsiteX52" fmla="*/ 681644 w 861199"/>
              <a:gd name="connsiteY52" fmla="*/ 724137 h 724137"/>
              <a:gd name="connsiteX53" fmla="*/ 658368 w 861199"/>
              <a:gd name="connsiteY53" fmla="*/ 714162 h 724137"/>
              <a:gd name="connsiteX54" fmla="*/ 615142 w 861199"/>
              <a:gd name="connsiteY54" fmla="*/ 694212 h 724137"/>
              <a:gd name="connsiteX55" fmla="*/ 638418 w 861199"/>
              <a:gd name="connsiteY55" fmla="*/ 621060 h 724137"/>
              <a:gd name="connsiteX56" fmla="*/ 621792 w 861199"/>
              <a:gd name="connsiteY56" fmla="*/ 587809 h 724137"/>
              <a:gd name="connsiteX57" fmla="*/ 571884 w 861199"/>
              <a:gd name="connsiteY57" fmla="*/ 560111 h 724137"/>
              <a:gd name="connsiteX58" fmla="*/ 571916 w 861199"/>
              <a:gd name="connsiteY58" fmla="*/ 511332 h 724137"/>
              <a:gd name="connsiteX59" fmla="*/ 591866 w 861199"/>
              <a:gd name="connsiteY59" fmla="*/ 498031 h 724137"/>
              <a:gd name="connsiteX60" fmla="*/ 574294 w 861199"/>
              <a:gd name="connsiteY60" fmla="*/ 429937 h 724137"/>
              <a:gd name="connsiteX61" fmla="*/ 611483 w 861199"/>
              <a:gd name="connsiteY61" fmla="*/ 398214 h 724137"/>
              <a:gd name="connsiteX62" fmla="*/ 628442 w 861199"/>
              <a:gd name="connsiteY62" fmla="*/ 408254 h 724137"/>
              <a:gd name="connsiteX63" fmla="*/ 557486 w 861199"/>
              <a:gd name="connsiteY63" fmla="*/ 400871 h 724137"/>
              <a:gd name="connsiteX64" fmla="*/ 520210 w 861199"/>
              <a:gd name="connsiteY64" fmla="*/ 368353 h 724137"/>
              <a:gd name="connsiteX65" fmla="*/ 498764 w 861199"/>
              <a:gd name="connsiteY65" fmla="*/ 408254 h 724137"/>
              <a:gd name="connsiteX66" fmla="*/ 564201 w 861199"/>
              <a:gd name="connsiteY66" fmla="*/ 476251 h 724137"/>
              <a:gd name="connsiteX67" fmla="*/ 518714 w 861199"/>
              <a:gd name="connsiteY67" fmla="*/ 527957 h 724137"/>
              <a:gd name="connsiteX68" fmla="*/ 541743 w 861199"/>
              <a:gd name="connsiteY68" fmla="*/ 515754 h 724137"/>
              <a:gd name="connsiteX69" fmla="*/ 485464 w 861199"/>
              <a:gd name="connsiteY69" fmla="*/ 547908 h 724137"/>
              <a:gd name="connsiteX70" fmla="*/ 448888 w 861199"/>
              <a:gd name="connsiteY70" fmla="*/ 571183 h 724137"/>
              <a:gd name="connsiteX71" fmla="*/ 432262 w 861199"/>
              <a:gd name="connsiteY71" fmla="*/ 591134 h 724137"/>
              <a:gd name="connsiteX72" fmla="*/ 401605 w 861199"/>
              <a:gd name="connsiteY72" fmla="*/ 616271 h 724137"/>
              <a:gd name="connsiteX73" fmla="*/ 365760 w 861199"/>
              <a:gd name="connsiteY73" fmla="*/ 637685 h 724137"/>
              <a:gd name="connsiteX74" fmla="*/ 292608 w 861199"/>
              <a:gd name="connsiteY74" fmla="*/ 634360 h 724137"/>
              <a:gd name="connsiteX75" fmla="*/ 209481 w 861199"/>
              <a:gd name="connsiteY75"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9852 w 861199"/>
              <a:gd name="connsiteY5" fmla="*/ 368353 h 724137"/>
              <a:gd name="connsiteX6" fmla="*/ 59852 w 861199"/>
              <a:gd name="connsiteY6" fmla="*/ 331777 h 724137"/>
              <a:gd name="connsiteX7" fmla="*/ 44658 w 861199"/>
              <a:gd name="connsiteY7" fmla="*/ 340256 h 724137"/>
              <a:gd name="connsiteX8" fmla="*/ 146304 w 861199"/>
              <a:gd name="connsiteY8" fmla="*/ 361703 h 724137"/>
              <a:gd name="connsiteX9" fmla="*/ 219456 w 861199"/>
              <a:gd name="connsiteY9" fmla="*/ 331777 h 724137"/>
              <a:gd name="connsiteX10" fmla="*/ 262682 w 861199"/>
              <a:gd name="connsiteY10" fmla="*/ 285225 h 724137"/>
              <a:gd name="connsiteX11" fmla="*/ 279308 w 861199"/>
              <a:gd name="connsiteY11" fmla="*/ 258625 h 724137"/>
              <a:gd name="connsiteX12" fmla="*/ 249382 w 861199"/>
              <a:gd name="connsiteY12" fmla="*/ 245324 h 724137"/>
              <a:gd name="connsiteX13" fmla="*/ 182880 w 861199"/>
              <a:gd name="connsiteY13" fmla="*/ 271925 h 724137"/>
              <a:gd name="connsiteX14" fmla="*/ 109728 w 861199"/>
              <a:gd name="connsiteY14" fmla="*/ 271925 h 724137"/>
              <a:gd name="connsiteX15" fmla="*/ 46552 w 861199"/>
              <a:gd name="connsiteY15" fmla="*/ 232024 h 724137"/>
              <a:gd name="connsiteX16" fmla="*/ 1 w 861199"/>
              <a:gd name="connsiteY16" fmla="*/ 185473 h 724137"/>
              <a:gd name="connsiteX17" fmla="*/ 0 w 861199"/>
              <a:gd name="connsiteY17" fmla="*/ 142247 h 724137"/>
              <a:gd name="connsiteX18" fmla="*/ 33251 w 861199"/>
              <a:gd name="connsiteY18" fmla="*/ 125621 h 724137"/>
              <a:gd name="connsiteX19" fmla="*/ 36576 w 861199"/>
              <a:gd name="connsiteY19" fmla="*/ 62444 h 724137"/>
              <a:gd name="connsiteX20" fmla="*/ 63177 w 861199"/>
              <a:gd name="connsiteY20" fmla="*/ 62444 h 724137"/>
              <a:gd name="connsiteX21" fmla="*/ 129679 w 861199"/>
              <a:gd name="connsiteY21" fmla="*/ 35844 h 724137"/>
              <a:gd name="connsiteX22" fmla="*/ 179555 w 861199"/>
              <a:gd name="connsiteY22" fmla="*/ 65769 h 724137"/>
              <a:gd name="connsiteX23" fmla="*/ 179555 w 861199"/>
              <a:gd name="connsiteY23" fmla="*/ 65769 h 724137"/>
              <a:gd name="connsiteX24" fmla="*/ 259357 w 861199"/>
              <a:gd name="connsiteY24" fmla="*/ 39169 h 724137"/>
              <a:gd name="connsiteX25" fmla="*/ 279308 w 861199"/>
              <a:gd name="connsiteY25" fmla="*/ 35844 h 724137"/>
              <a:gd name="connsiteX26" fmla="*/ 282633 w 861199"/>
              <a:gd name="connsiteY26" fmla="*/ 32519 h 724137"/>
              <a:gd name="connsiteX27" fmla="*/ 305909 w 861199"/>
              <a:gd name="connsiteY27" fmla="*/ 55794 h 724137"/>
              <a:gd name="connsiteX28" fmla="*/ 295933 w 861199"/>
              <a:gd name="connsiteY28" fmla="*/ 69095 h 724137"/>
              <a:gd name="connsiteX29" fmla="*/ 350964 w 861199"/>
              <a:gd name="connsiteY29" fmla="*/ 39169 h 724137"/>
              <a:gd name="connsiteX30" fmla="*/ 380190 w 861199"/>
              <a:gd name="connsiteY30" fmla="*/ 0 h 724137"/>
              <a:gd name="connsiteX31" fmla="*/ 455538 w 861199"/>
              <a:gd name="connsiteY31" fmla="*/ 9243 h 724137"/>
              <a:gd name="connsiteX32" fmla="*/ 522040 w 861199"/>
              <a:gd name="connsiteY32" fmla="*/ 12568 h 724137"/>
              <a:gd name="connsiteX33" fmla="*/ 625117 w 861199"/>
              <a:gd name="connsiteY33" fmla="*/ 45819 h 724137"/>
              <a:gd name="connsiteX34" fmla="*/ 668344 w 861199"/>
              <a:gd name="connsiteY34" fmla="*/ 49144 h 724137"/>
              <a:gd name="connsiteX35" fmla="*/ 701594 w 861199"/>
              <a:gd name="connsiteY35" fmla="*/ 89045 h 724137"/>
              <a:gd name="connsiteX36" fmla="*/ 701594 w 861199"/>
              <a:gd name="connsiteY36" fmla="*/ 89045 h 724137"/>
              <a:gd name="connsiteX37" fmla="*/ 734845 w 861199"/>
              <a:gd name="connsiteY37" fmla="*/ 152222 h 724137"/>
              <a:gd name="connsiteX38" fmla="*/ 728195 w 861199"/>
              <a:gd name="connsiteY38" fmla="*/ 172172 h 724137"/>
              <a:gd name="connsiteX39" fmla="*/ 758121 w 861199"/>
              <a:gd name="connsiteY39" fmla="*/ 185473 h 724137"/>
              <a:gd name="connsiteX40" fmla="*/ 794697 w 861199"/>
              <a:gd name="connsiteY40" fmla="*/ 222049 h 724137"/>
              <a:gd name="connsiteX41" fmla="*/ 847898 w 861199"/>
              <a:gd name="connsiteY41" fmla="*/ 258625 h 724137"/>
              <a:gd name="connsiteX42" fmla="*/ 831273 w 861199"/>
              <a:gd name="connsiteY42" fmla="*/ 375003 h 724137"/>
              <a:gd name="connsiteX43" fmla="*/ 861199 w 861199"/>
              <a:gd name="connsiteY43" fmla="*/ 404929 h 724137"/>
              <a:gd name="connsiteX44" fmla="*/ 857874 w 861199"/>
              <a:gd name="connsiteY44" fmla="*/ 441505 h 724137"/>
              <a:gd name="connsiteX45" fmla="*/ 857874 w 861199"/>
              <a:gd name="connsiteY45" fmla="*/ 441505 h 724137"/>
              <a:gd name="connsiteX46" fmla="*/ 774746 w 861199"/>
              <a:gd name="connsiteY46" fmla="*/ 451480 h 724137"/>
              <a:gd name="connsiteX47" fmla="*/ 741496 w 861199"/>
              <a:gd name="connsiteY47" fmla="*/ 564533 h 724137"/>
              <a:gd name="connsiteX48" fmla="*/ 784722 w 861199"/>
              <a:gd name="connsiteY48" fmla="*/ 617735 h 724137"/>
              <a:gd name="connsiteX49" fmla="*/ 764771 w 861199"/>
              <a:gd name="connsiteY49" fmla="*/ 650985 h 724137"/>
              <a:gd name="connsiteX50" fmla="*/ 714895 w 861199"/>
              <a:gd name="connsiteY50" fmla="*/ 660961 h 724137"/>
              <a:gd name="connsiteX51" fmla="*/ 681644 w 861199"/>
              <a:gd name="connsiteY51" fmla="*/ 680911 h 724137"/>
              <a:gd name="connsiteX52" fmla="*/ 681644 w 861199"/>
              <a:gd name="connsiteY52" fmla="*/ 724137 h 724137"/>
              <a:gd name="connsiteX53" fmla="*/ 658368 w 861199"/>
              <a:gd name="connsiteY53" fmla="*/ 714162 h 724137"/>
              <a:gd name="connsiteX54" fmla="*/ 615142 w 861199"/>
              <a:gd name="connsiteY54" fmla="*/ 694212 h 724137"/>
              <a:gd name="connsiteX55" fmla="*/ 638418 w 861199"/>
              <a:gd name="connsiteY55" fmla="*/ 621060 h 724137"/>
              <a:gd name="connsiteX56" fmla="*/ 621792 w 861199"/>
              <a:gd name="connsiteY56" fmla="*/ 587809 h 724137"/>
              <a:gd name="connsiteX57" fmla="*/ 571884 w 861199"/>
              <a:gd name="connsiteY57" fmla="*/ 560111 h 724137"/>
              <a:gd name="connsiteX58" fmla="*/ 571916 w 861199"/>
              <a:gd name="connsiteY58" fmla="*/ 511332 h 724137"/>
              <a:gd name="connsiteX59" fmla="*/ 591866 w 861199"/>
              <a:gd name="connsiteY59" fmla="*/ 498031 h 724137"/>
              <a:gd name="connsiteX60" fmla="*/ 574294 w 861199"/>
              <a:gd name="connsiteY60" fmla="*/ 429937 h 724137"/>
              <a:gd name="connsiteX61" fmla="*/ 611483 w 861199"/>
              <a:gd name="connsiteY61" fmla="*/ 398214 h 724137"/>
              <a:gd name="connsiteX62" fmla="*/ 628442 w 861199"/>
              <a:gd name="connsiteY62" fmla="*/ 408254 h 724137"/>
              <a:gd name="connsiteX63" fmla="*/ 557486 w 861199"/>
              <a:gd name="connsiteY63" fmla="*/ 400871 h 724137"/>
              <a:gd name="connsiteX64" fmla="*/ 520210 w 861199"/>
              <a:gd name="connsiteY64" fmla="*/ 368353 h 724137"/>
              <a:gd name="connsiteX65" fmla="*/ 498764 w 861199"/>
              <a:gd name="connsiteY65" fmla="*/ 408254 h 724137"/>
              <a:gd name="connsiteX66" fmla="*/ 564201 w 861199"/>
              <a:gd name="connsiteY66" fmla="*/ 476251 h 724137"/>
              <a:gd name="connsiteX67" fmla="*/ 518714 w 861199"/>
              <a:gd name="connsiteY67" fmla="*/ 527957 h 724137"/>
              <a:gd name="connsiteX68" fmla="*/ 541743 w 861199"/>
              <a:gd name="connsiteY68" fmla="*/ 515754 h 724137"/>
              <a:gd name="connsiteX69" fmla="*/ 485464 w 861199"/>
              <a:gd name="connsiteY69" fmla="*/ 547908 h 724137"/>
              <a:gd name="connsiteX70" fmla="*/ 448888 w 861199"/>
              <a:gd name="connsiteY70" fmla="*/ 571183 h 724137"/>
              <a:gd name="connsiteX71" fmla="*/ 432262 w 861199"/>
              <a:gd name="connsiteY71" fmla="*/ 591134 h 724137"/>
              <a:gd name="connsiteX72" fmla="*/ 401605 w 861199"/>
              <a:gd name="connsiteY72" fmla="*/ 616271 h 724137"/>
              <a:gd name="connsiteX73" fmla="*/ 365760 w 861199"/>
              <a:gd name="connsiteY73" fmla="*/ 637685 h 724137"/>
              <a:gd name="connsiteX74" fmla="*/ 292608 w 861199"/>
              <a:gd name="connsiteY74" fmla="*/ 634360 h 724137"/>
              <a:gd name="connsiteX75" fmla="*/ 209481 w 861199"/>
              <a:gd name="connsiteY75"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9852 w 861199"/>
              <a:gd name="connsiteY5" fmla="*/ 368353 h 724137"/>
              <a:gd name="connsiteX6" fmla="*/ 59852 w 861199"/>
              <a:gd name="connsiteY6" fmla="*/ 331777 h 724137"/>
              <a:gd name="connsiteX7" fmla="*/ 44658 w 861199"/>
              <a:gd name="connsiteY7" fmla="*/ 340256 h 724137"/>
              <a:gd name="connsiteX8" fmla="*/ 146304 w 861199"/>
              <a:gd name="connsiteY8" fmla="*/ 361703 h 724137"/>
              <a:gd name="connsiteX9" fmla="*/ 219456 w 861199"/>
              <a:gd name="connsiteY9" fmla="*/ 331777 h 724137"/>
              <a:gd name="connsiteX10" fmla="*/ 233090 w 861199"/>
              <a:gd name="connsiteY10" fmla="*/ 288184 h 724137"/>
              <a:gd name="connsiteX11" fmla="*/ 279308 w 861199"/>
              <a:gd name="connsiteY11" fmla="*/ 258625 h 724137"/>
              <a:gd name="connsiteX12" fmla="*/ 249382 w 861199"/>
              <a:gd name="connsiteY12" fmla="*/ 245324 h 724137"/>
              <a:gd name="connsiteX13" fmla="*/ 182880 w 861199"/>
              <a:gd name="connsiteY13" fmla="*/ 271925 h 724137"/>
              <a:gd name="connsiteX14" fmla="*/ 109728 w 861199"/>
              <a:gd name="connsiteY14" fmla="*/ 271925 h 724137"/>
              <a:gd name="connsiteX15" fmla="*/ 46552 w 861199"/>
              <a:gd name="connsiteY15" fmla="*/ 232024 h 724137"/>
              <a:gd name="connsiteX16" fmla="*/ 1 w 861199"/>
              <a:gd name="connsiteY16" fmla="*/ 185473 h 724137"/>
              <a:gd name="connsiteX17" fmla="*/ 0 w 861199"/>
              <a:gd name="connsiteY17" fmla="*/ 142247 h 724137"/>
              <a:gd name="connsiteX18" fmla="*/ 33251 w 861199"/>
              <a:gd name="connsiteY18" fmla="*/ 125621 h 724137"/>
              <a:gd name="connsiteX19" fmla="*/ 36576 w 861199"/>
              <a:gd name="connsiteY19" fmla="*/ 62444 h 724137"/>
              <a:gd name="connsiteX20" fmla="*/ 63177 w 861199"/>
              <a:gd name="connsiteY20" fmla="*/ 62444 h 724137"/>
              <a:gd name="connsiteX21" fmla="*/ 129679 w 861199"/>
              <a:gd name="connsiteY21" fmla="*/ 35844 h 724137"/>
              <a:gd name="connsiteX22" fmla="*/ 179555 w 861199"/>
              <a:gd name="connsiteY22" fmla="*/ 65769 h 724137"/>
              <a:gd name="connsiteX23" fmla="*/ 179555 w 861199"/>
              <a:gd name="connsiteY23" fmla="*/ 65769 h 724137"/>
              <a:gd name="connsiteX24" fmla="*/ 259357 w 861199"/>
              <a:gd name="connsiteY24" fmla="*/ 39169 h 724137"/>
              <a:gd name="connsiteX25" fmla="*/ 279308 w 861199"/>
              <a:gd name="connsiteY25" fmla="*/ 35844 h 724137"/>
              <a:gd name="connsiteX26" fmla="*/ 282633 w 861199"/>
              <a:gd name="connsiteY26" fmla="*/ 32519 h 724137"/>
              <a:gd name="connsiteX27" fmla="*/ 305909 w 861199"/>
              <a:gd name="connsiteY27" fmla="*/ 55794 h 724137"/>
              <a:gd name="connsiteX28" fmla="*/ 295933 w 861199"/>
              <a:gd name="connsiteY28" fmla="*/ 69095 h 724137"/>
              <a:gd name="connsiteX29" fmla="*/ 350964 w 861199"/>
              <a:gd name="connsiteY29" fmla="*/ 39169 h 724137"/>
              <a:gd name="connsiteX30" fmla="*/ 380190 w 861199"/>
              <a:gd name="connsiteY30" fmla="*/ 0 h 724137"/>
              <a:gd name="connsiteX31" fmla="*/ 455538 w 861199"/>
              <a:gd name="connsiteY31" fmla="*/ 9243 h 724137"/>
              <a:gd name="connsiteX32" fmla="*/ 522040 w 861199"/>
              <a:gd name="connsiteY32" fmla="*/ 12568 h 724137"/>
              <a:gd name="connsiteX33" fmla="*/ 625117 w 861199"/>
              <a:gd name="connsiteY33" fmla="*/ 45819 h 724137"/>
              <a:gd name="connsiteX34" fmla="*/ 668344 w 861199"/>
              <a:gd name="connsiteY34" fmla="*/ 49144 h 724137"/>
              <a:gd name="connsiteX35" fmla="*/ 701594 w 861199"/>
              <a:gd name="connsiteY35" fmla="*/ 89045 h 724137"/>
              <a:gd name="connsiteX36" fmla="*/ 701594 w 861199"/>
              <a:gd name="connsiteY36" fmla="*/ 89045 h 724137"/>
              <a:gd name="connsiteX37" fmla="*/ 734845 w 861199"/>
              <a:gd name="connsiteY37" fmla="*/ 152222 h 724137"/>
              <a:gd name="connsiteX38" fmla="*/ 728195 w 861199"/>
              <a:gd name="connsiteY38" fmla="*/ 172172 h 724137"/>
              <a:gd name="connsiteX39" fmla="*/ 758121 w 861199"/>
              <a:gd name="connsiteY39" fmla="*/ 185473 h 724137"/>
              <a:gd name="connsiteX40" fmla="*/ 794697 w 861199"/>
              <a:gd name="connsiteY40" fmla="*/ 222049 h 724137"/>
              <a:gd name="connsiteX41" fmla="*/ 847898 w 861199"/>
              <a:gd name="connsiteY41" fmla="*/ 258625 h 724137"/>
              <a:gd name="connsiteX42" fmla="*/ 831273 w 861199"/>
              <a:gd name="connsiteY42" fmla="*/ 375003 h 724137"/>
              <a:gd name="connsiteX43" fmla="*/ 861199 w 861199"/>
              <a:gd name="connsiteY43" fmla="*/ 404929 h 724137"/>
              <a:gd name="connsiteX44" fmla="*/ 857874 w 861199"/>
              <a:gd name="connsiteY44" fmla="*/ 441505 h 724137"/>
              <a:gd name="connsiteX45" fmla="*/ 857874 w 861199"/>
              <a:gd name="connsiteY45" fmla="*/ 441505 h 724137"/>
              <a:gd name="connsiteX46" fmla="*/ 774746 w 861199"/>
              <a:gd name="connsiteY46" fmla="*/ 451480 h 724137"/>
              <a:gd name="connsiteX47" fmla="*/ 741496 w 861199"/>
              <a:gd name="connsiteY47" fmla="*/ 564533 h 724137"/>
              <a:gd name="connsiteX48" fmla="*/ 784722 w 861199"/>
              <a:gd name="connsiteY48" fmla="*/ 617735 h 724137"/>
              <a:gd name="connsiteX49" fmla="*/ 764771 w 861199"/>
              <a:gd name="connsiteY49" fmla="*/ 650985 h 724137"/>
              <a:gd name="connsiteX50" fmla="*/ 714895 w 861199"/>
              <a:gd name="connsiteY50" fmla="*/ 660961 h 724137"/>
              <a:gd name="connsiteX51" fmla="*/ 681644 w 861199"/>
              <a:gd name="connsiteY51" fmla="*/ 680911 h 724137"/>
              <a:gd name="connsiteX52" fmla="*/ 681644 w 861199"/>
              <a:gd name="connsiteY52" fmla="*/ 724137 h 724137"/>
              <a:gd name="connsiteX53" fmla="*/ 658368 w 861199"/>
              <a:gd name="connsiteY53" fmla="*/ 714162 h 724137"/>
              <a:gd name="connsiteX54" fmla="*/ 615142 w 861199"/>
              <a:gd name="connsiteY54" fmla="*/ 694212 h 724137"/>
              <a:gd name="connsiteX55" fmla="*/ 638418 w 861199"/>
              <a:gd name="connsiteY55" fmla="*/ 621060 h 724137"/>
              <a:gd name="connsiteX56" fmla="*/ 621792 w 861199"/>
              <a:gd name="connsiteY56" fmla="*/ 587809 h 724137"/>
              <a:gd name="connsiteX57" fmla="*/ 571884 w 861199"/>
              <a:gd name="connsiteY57" fmla="*/ 560111 h 724137"/>
              <a:gd name="connsiteX58" fmla="*/ 571916 w 861199"/>
              <a:gd name="connsiteY58" fmla="*/ 511332 h 724137"/>
              <a:gd name="connsiteX59" fmla="*/ 591866 w 861199"/>
              <a:gd name="connsiteY59" fmla="*/ 498031 h 724137"/>
              <a:gd name="connsiteX60" fmla="*/ 574294 w 861199"/>
              <a:gd name="connsiteY60" fmla="*/ 429937 h 724137"/>
              <a:gd name="connsiteX61" fmla="*/ 611483 w 861199"/>
              <a:gd name="connsiteY61" fmla="*/ 398214 h 724137"/>
              <a:gd name="connsiteX62" fmla="*/ 628442 w 861199"/>
              <a:gd name="connsiteY62" fmla="*/ 408254 h 724137"/>
              <a:gd name="connsiteX63" fmla="*/ 557486 w 861199"/>
              <a:gd name="connsiteY63" fmla="*/ 400871 h 724137"/>
              <a:gd name="connsiteX64" fmla="*/ 520210 w 861199"/>
              <a:gd name="connsiteY64" fmla="*/ 368353 h 724137"/>
              <a:gd name="connsiteX65" fmla="*/ 498764 w 861199"/>
              <a:gd name="connsiteY65" fmla="*/ 408254 h 724137"/>
              <a:gd name="connsiteX66" fmla="*/ 564201 w 861199"/>
              <a:gd name="connsiteY66" fmla="*/ 476251 h 724137"/>
              <a:gd name="connsiteX67" fmla="*/ 518714 w 861199"/>
              <a:gd name="connsiteY67" fmla="*/ 527957 h 724137"/>
              <a:gd name="connsiteX68" fmla="*/ 541743 w 861199"/>
              <a:gd name="connsiteY68" fmla="*/ 515754 h 724137"/>
              <a:gd name="connsiteX69" fmla="*/ 485464 w 861199"/>
              <a:gd name="connsiteY69" fmla="*/ 547908 h 724137"/>
              <a:gd name="connsiteX70" fmla="*/ 448888 w 861199"/>
              <a:gd name="connsiteY70" fmla="*/ 571183 h 724137"/>
              <a:gd name="connsiteX71" fmla="*/ 432262 w 861199"/>
              <a:gd name="connsiteY71" fmla="*/ 591134 h 724137"/>
              <a:gd name="connsiteX72" fmla="*/ 401605 w 861199"/>
              <a:gd name="connsiteY72" fmla="*/ 616271 h 724137"/>
              <a:gd name="connsiteX73" fmla="*/ 365760 w 861199"/>
              <a:gd name="connsiteY73" fmla="*/ 637685 h 724137"/>
              <a:gd name="connsiteX74" fmla="*/ 292608 w 861199"/>
              <a:gd name="connsiteY74" fmla="*/ 634360 h 724137"/>
              <a:gd name="connsiteX75" fmla="*/ 209481 w 861199"/>
              <a:gd name="connsiteY75"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21382 w 861199"/>
              <a:gd name="connsiteY5" fmla="*/ 397946 h 724137"/>
              <a:gd name="connsiteX6" fmla="*/ 59852 w 861199"/>
              <a:gd name="connsiteY6" fmla="*/ 331777 h 724137"/>
              <a:gd name="connsiteX7" fmla="*/ 44658 w 861199"/>
              <a:gd name="connsiteY7" fmla="*/ 340256 h 724137"/>
              <a:gd name="connsiteX8" fmla="*/ 146304 w 861199"/>
              <a:gd name="connsiteY8" fmla="*/ 361703 h 724137"/>
              <a:gd name="connsiteX9" fmla="*/ 219456 w 861199"/>
              <a:gd name="connsiteY9" fmla="*/ 331777 h 724137"/>
              <a:gd name="connsiteX10" fmla="*/ 233090 w 861199"/>
              <a:gd name="connsiteY10" fmla="*/ 288184 h 724137"/>
              <a:gd name="connsiteX11" fmla="*/ 279308 w 861199"/>
              <a:gd name="connsiteY11" fmla="*/ 258625 h 724137"/>
              <a:gd name="connsiteX12" fmla="*/ 249382 w 861199"/>
              <a:gd name="connsiteY12" fmla="*/ 245324 h 724137"/>
              <a:gd name="connsiteX13" fmla="*/ 182880 w 861199"/>
              <a:gd name="connsiteY13" fmla="*/ 271925 h 724137"/>
              <a:gd name="connsiteX14" fmla="*/ 109728 w 861199"/>
              <a:gd name="connsiteY14" fmla="*/ 271925 h 724137"/>
              <a:gd name="connsiteX15" fmla="*/ 46552 w 861199"/>
              <a:gd name="connsiteY15" fmla="*/ 232024 h 724137"/>
              <a:gd name="connsiteX16" fmla="*/ 1 w 861199"/>
              <a:gd name="connsiteY16" fmla="*/ 185473 h 724137"/>
              <a:gd name="connsiteX17" fmla="*/ 0 w 861199"/>
              <a:gd name="connsiteY17" fmla="*/ 142247 h 724137"/>
              <a:gd name="connsiteX18" fmla="*/ 33251 w 861199"/>
              <a:gd name="connsiteY18" fmla="*/ 125621 h 724137"/>
              <a:gd name="connsiteX19" fmla="*/ 36576 w 861199"/>
              <a:gd name="connsiteY19" fmla="*/ 62444 h 724137"/>
              <a:gd name="connsiteX20" fmla="*/ 63177 w 861199"/>
              <a:gd name="connsiteY20" fmla="*/ 62444 h 724137"/>
              <a:gd name="connsiteX21" fmla="*/ 129679 w 861199"/>
              <a:gd name="connsiteY21" fmla="*/ 35844 h 724137"/>
              <a:gd name="connsiteX22" fmla="*/ 179555 w 861199"/>
              <a:gd name="connsiteY22" fmla="*/ 65769 h 724137"/>
              <a:gd name="connsiteX23" fmla="*/ 179555 w 861199"/>
              <a:gd name="connsiteY23" fmla="*/ 65769 h 724137"/>
              <a:gd name="connsiteX24" fmla="*/ 259357 w 861199"/>
              <a:gd name="connsiteY24" fmla="*/ 39169 h 724137"/>
              <a:gd name="connsiteX25" fmla="*/ 279308 w 861199"/>
              <a:gd name="connsiteY25" fmla="*/ 35844 h 724137"/>
              <a:gd name="connsiteX26" fmla="*/ 282633 w 861199"/>
              <a:gd name="connsiteY26" fmla="*/ 32519 h 724137"/>
              <a:gd name="connsiteX27" fmla="*/ 305909 w 861199"/>
              <a:gd name="connsiteY27" fmla="*/ 55794 h 724137"/>
              <a:gd name="connsiteX28" fmla="*/ 295933 w 861199"/>
              <a:gd name="connsiteY28" fmla="*/ 69095 h 724137"/>
              <a:gd name="connsiteX29" fmla="*/ 350964 w 861199"/>
              <a:gd name="connsiteY29" fmla="*/ 39169 h 724137"/>
              <a:gd name="connsiteX30" fmla="*/ 380190 w 861199"/>
              <a:gd name="connsiteY30" fmla="*/ 0 h 724137"/>
              <a:gd name="connsiteX31" fmla="*/ 455538 w 861199"/>
              <a:gd name="connsiteY31" fmla="*/ 9243 h 724137"/>
              <a:gd name="connsiteX32" fmla="*/ 522040 w 861199"/>
              <a:gd name="connsiteY32" fmla="*/ 12568 h 724137"/>
              <a:gd name="connsiteX33" fmla="*/ 625117 w 861199"/>
              <a:gd name="connsiteY33" fmla="*/ 45819 h 724137"/>
              <a:gd name="connsiteX34" fmla="*/ 668344 w 861199"/>
              <a:gd name="connsiteY34" fmla="*/ 49144 h 724137"/>
              <a:gd name="connsiteX35" fmla="*/ 701594 w 861199"/>
              <a:gd name="connsiteY35" fmla="*/ 89045 h 724137"/>
              <a:gd name="connsiteX36" fmla="*/ 701594 w 861199"/>
              <a:gd name="connsiteY36" fmla="*/ 89045 h 724137"/>
              <a:gd name="connsiteX37" fmla="*/ 734845 w 861199"/>
              <a:gd name="connsiteY37" fmla="*/ 152222 h 724137"/>
              <a:gd name="connsiteX38" fmla="*/ 728195 w 861199"/>
              <a:gd name="connsiteY38" fmla="*/ 172172 h 724137"/>
              <a:gd name="connsiteX39" fmla="*/ 758121 w 861199"/>
              <a:gd name="connsiteY39" fmla="*/ 185473 h 724137"/>
              <a:gd name="connsiteX40" fmla="*/ 794697 w 861199"/>
              <a:gd name="connsiteY40" fmla="*/ 222049 h 724137"/>
              <a:gd name="connsiteX41" fmla="*/ 847898 w 861199"/>
              <a:gd name="connsiteY41" fmla="*/ 258625 h 724137"/>
              <a:gd name="connsiteX42" fmla="*/ 831273 w 861199"/>
              <a:gd name="connsiteY42" fmla="*/ 375003 h 724137"/>
              <a:gd name="connsiteX43" fmla="*/ 861199 w 861199"/>
              <a:gd name="connsiteY43" fmla="*/ 404929 h 724137"/>
              <a:gd name="connsiteX44" fmla="*/ 857874 w 861199"/>
              <a:gd name="connsiteY44" fmla="*/ 441505 h 724137"/>
              <a:gd name="connsiteX45" fmla="*/ 857874 w 861199"/>
              <a:gd name="connsiteY45" fmla="*/ 441505 h 724137"/>
              <a:gd name="connsiteX46" fmla="*/ 774746 w 861199"/>
              <a:gd name="connsiteY46" fmla="*/ 451480 h 724137"/>
              <a:gd name="connsiteX47" fmla="*/ 741496 w 861199"/>
              <a:gd name="connsiteY47" fmla="*/ 564533 h 724137"/>
              <a:gd name="connsiteX48" fmla="*/ 784722 w 861199"/>
              <a:gd name="connsiteY48" fmla="*/ 617735 h 724137"/>
              <a:gd name="connsiteX49" fmla="*/ 764771 w 861199"/>
              <a:gd name="connsiteY49" fmla="*/ 650985 h 724137"/>
              <a:gd name="connsiteX50" fmla="*/ 714895 w 861199"/>
              <a:gd name="connsiteY50" fmla="*/ 660961 h 724137"/>
              <a:gd name="connsiteX51" fmla="*/ 681644 w 861199"/>
              <a:gd name="connsiteY51" fmla="*/ 680911 h 724137"/>
              <a:gd name="connsiteX52" fmla="*/ 681644 w 861199"/>
              <a:gd name="connsiteY52" fmla="*/ 724137 h 724137"/>
              <a:gd name="connsiteX53" fmla="*/ 658368 w 861199"/>
              <a:gd name="connsiteY53" fmla="*/ 714162 h 724137"/>
              <a:gd name="connsiteX54" fmla="*/ 615142 w 861199"/>
              <a:gd name="connsiteY54" fmla="*/ 694212 h 724137"/>
              <a:gd name="connsiteX55" fmla="*/ 638418 w 861199"/>
              <a:gd name="connsiteY55" fmla="*/ 621060 h 724137"/>
              <a:gd name="connsiteX56" fmla="*/ 621792 w 861199"/>
              <a:gd name="connsiteY56" fmla="*/ 587809 h 724137"/>
              <a:gd name="connsiteX57" fmla="*/ 571884 w 861199"/>
              <a:gd name="connsiteY57" fmla="*/ 560111 h 724137"/>
              <a:gd name="connsiteX58" fmla="*/ 571916 w 861199"/>
              <a:gd name="connsiteY58" fmla="*/ 511332 h 724137"/>
              <a:gd name="connsiteX59" fmla="*/ 591866 w 861199"/>
              <a:gd name="connsiteY59" fmla="*/ 498031 h 724137"/>
              <a:gd name="connsiteX60" fmla="*/ 574294 w 861199"/>
              <a:gd name="connsiteY60" fmla="*/ 429937 h 724137"/>
              <a:gd name="connsiteX61" fmla="*/ 611483 w 861199"/>
              <a:gd name="connsiteY61" fmla="*/ 398214 h 724137"/>
              <a:gd name="connsiteX62" fmla="*/ 628442 w 861199"/>
              <a:gd name="connsiteY62" fmla="*/ 408254 h 724137"/>
              <a:gd name="connsiteX63" fmla="*/ 557486 w 861199"/>
              <a:gd name="connsiteY63" fmla="*/ 400871 h 724137"/>
              <a:gd name="connsiteX64" fmla="*/ 520210 w 861199"/>
              <a:gd name="connsiteY64" fmla="*/ 368353 h 724137"/>
              <a:gd name="connsiteX65" fmla="*/ 498764 w 861199"/>
              <a:gd name="connsiteY65" fmla="*/ 408254 h 724137"/>
              <a:gd name="connsiteX66" fmla="*/ 564201 w 861199"/>
              <a:gd name="connsiteY66" fmla="*/ 476251 h 724137"/>
              <a:gd name="connsiteX67" fmla="*/ 518714 w 861199"/>
              <a:gd name="connsiteY67" fmla="*/ 527957 h 724137"/>
              <a:gd name="connsiteX68" fmla="*/ 541743 w 861199"/>
              <a:gd name="connsiteY68" fmla="*/ 515754 h 724137"/>
              <a:gd name="connsiteX69" fmla="*/ 485464 w 861199"/>
              <a:gd name="connsiteY69" fmla="*/ 547908 h 724137"/>
              <a:gd name="connsiteX70" fmla="*/ 448888 w 861199"/>
              <a:gd name="connsiteY70" fmla="*/ 571183 h 724137"/>
              <a:gd name="connsiteX71" fmla="*/ 432262 w 861199"/>
              <a:gd name="connsiteY71" fmla="*/ 591134 h 724137"/>
              <a:gd name="connsiteX72" fmla="*/ 401605 w 861199"/>
              <a:gd name="connsiteY72" fmla="*/ 616271 h 724137"/>
              <a:gd name="connsiteX73" fmla="*/ 365760 w 861199"/>
              <a:gd name="connsiteY73" fmla="*/ 637685 h 724137"/>
              <a:gd name="connsiteX74" fmla="*/ 292608 w 861199"/>
              <a:gd name="connsiteY74" fmla="*/ 634360 h 724137"/>
              <a:gd name="connsiteX75" fmla="*/ 209481 w 861199"/>
              <a:gd name="connsiteY75"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21382 w 861199"/>
              <a:gd name="connsiteY5" fmla="*/ 397946 h 724137"/>
              <a:gd name="connsiteX6" fmla="*/ 44658 w 861199"/>
              <a:gd name="connsiteY6" fmla="*/ 340256 h 724137"/>
              <a:gd name="connsiteX7" fmla="*/ 146304 w 861199"/>
              <a:gd name="connsiteY7" fmla="*/ 361703 h 724137"/>
              <a:gd name="connsiteX8" fmla="*/ 219456 w 861199"/>
              <a:gd name="connsiteY8" fmla="*/ 331777 h 724137"/>
              <a:gd name="connsiteX9" fmla="*/ 233090 w 861199"/>
              <a:gd name="connsiteY9" fmla="*/ 288184 h 724137"/>
              <a:gd name="connsiteX10" fmla="*/ 279308 w 861199"/>
              <a:gd name="connsiteY10" fmla="*/ 258625 h 724137"/>
              <a:gd name="connsiteX11" fmla="*/ 249382 w 861199"/>
              <a:gd name="connsiteY11" fmla="*/ 245324 h 724137"/>
              <a:gd name="connsiteX12" fmla="*/ 182880 w 861199"/>
              <a:gd name="connsiteY12" fmla="*/ 271925 h 724137"/>
              <a:gd name="connsiteX13" fmla="*/ 109728 w 861199"/>
              <a:gd name="connsiteY13" fmla="*/ 271925 h 724137"/>
              <a:gd name="connsiteX14" fmla="*/ 46552 w 861199"/>
              <a:gd name="connsiteY14" fmla="*/ 232024 h 724137"/>
              <a:gd name="connsiteX15" fmla="*/ 1 w 861199"/>
              <a:gd name="connsiteY15" fmla="*/ 185473 h 724137"/>
              <a:gd name="connsiteX16" fmla="*/ 0 w 861199"/>
              <a:gd name="connsiteY16" fmla="*/ 142247 h 724137"/>
              <a:gd name="connsiteX17" fmla="*/ 33251 w 861199"/>
              <a:gd name="connsiteY17" fmla="*/ 125621 h 724137"/>
              <a:gd name="connsiteX18" fmla="*/ 36576 w 861199"/>
              <a:gd name="connsiteY18" fmla="*/ 62444 h 724137"/>
              <a:gd name="connsiteX19" fmla="*/ 63177 w 861199"/>
              <a:gd name="connsiteY19" fmla="*/ 62444 h 724137"/>
              <a:gd name="connsiteX20" fmla="*/ 129679 w 861199"/>
              <a:gd name="connsiteY20" fmla="*/ 35844 h 724137"/>
              <a:gd name="connsiteX21" fmla="*/ 179555 w 861199"/>
              <a:gd name="connsiteY21" fmla="*/ 65769 h 724137"/>
              <a:gd name="connsiteX22" fmla="*/ 179555 w 861199"/>
              <a:gd name="connsiteY22" fmla="*/ 65769 h 724137"/>
              <a:gd name="connsiteX23" fmla="*/ 259357 w 861199"/>
              <a:gd name="connsiteY23" fmla="*/ 39169 h 724137"/>
              <a:gd name="connsiteX24" fmla="*/ 279308 w 861199"/>
              <a:gd name="connsiteY24" fmla="*/ 35844 h 724137"/>
              <a:gd name="connsiteX25" fmla="*/ 282633 w 861199"/>
              <a:gd name="connsiteY25" fmla="*/ 32519 h 724137"/>
              <a:gd name="connsiteX26" fmla="*/ 305909 w 861199"/>
              <a:gd name="connsiteY26" fmla="*/ 55794 h 724137"/>
              <a:gd name="connsiteX27" fmla="*/ 295933 w 861199"/>
              <a:gd name="connsiteY27" fmla="*/ 69095 h 724137"/>
              <a:gd name="connsiteX28" fmla="*/ 350964 w 861199"/>
              <a:gd name="connsiteY28" fmla="*/ 39169 h 724137"/>
              <a:gd name="connsiteX29" fmla="*/ 380190 w 861199"/>
              <a:gd name="connsiteY29" fmla="*/ 0 h 724137"/>
              <a:gd name="connsiteX30" fmla="*/ 455538 w 861199"/>
              <a:gd name="connsiteY30" fmla="*/ 9243 h 724137"/>
              <a:gd name="connsiteX31" fmla="*/ 522040 w 861199"/>
              <a:gd name="connsiteY31" fmla="*/ 12568 h 724137"/>
              <a:gd name="connsiteX32" fmla="*/ 625117 w 861199"/>
              <a:gd name="connsiteY32" fmla="*/ 45819 h 724137"/>
              <a:gd name="connsiteX33" fmla="*/ 668344 w 861199"/>
              <a:gd name="connsiteY33" fmla="*/ 49144 h 724137"/>
              <a:gd name="connsiteX34" fmla="*/ 701594 w 861199"/>
              <a:gd name="connsiteY34" fmla="*/ 89045 h 724137"/>
              <a:gd name="connsiteX35" fmla="*/ 701594 w 861199"/>
              <a:gd name="connsiteY35" fmla="*/ 89045 h 724137"/>
              <a:gd name="connsiteX36" fmla="*/ 734845 w 861199"/>
              <a:gd name="connsiteY36" fmla="*/ 152222 h 724137"/>
              <a:gd name="connsiteX37" fmla="*/ 728195 w 861199"/>
              <a:gd name="connsiteY37" fmla="*/ 172172 h 724137"/>
              <a:gd name="connsiteX38" fmla="*/ 758121 w 861199"/>
              <a:gd name="connsiteY38" fmla="*/ 185473 h 724137"/>
              <a:gd name="connsiteX39" fmla="*/ 794697 w 861199"/>
              <a:gd name="connsiteY39" fmla="*/ 222049 h 724137"/>
              <a:gd name="connsiteX40" fmla="*/ 847898 w 861199"/>
              <a:gd name="connsiteY40" fmla="*/ 258625 h 724137"/>
              <a:gd name="connsiteX41" fmla="*/ 831273 w 861199"/>
              <a:gd name="connsiteY41" fmla="*/ 375003 h 724137"/>
              <a:gd name="connsiteX42" fmla="*/ 861199 w 861199"/>
              <a:gd name="connsiteY42" fmla="*/ 404929 h 724137"/>
              <a:gd name="connsiteX43" fmla="*/ 857874 w 861199"/>
              <a:gd name="connsiteY43" fmla="*/ 441505 h 724137"/>
              <a:gd name="connsiteX44" fmla="*/ 857874 w 861199"/>
              <a:gd name="connsiteY44" fmla="*/ 441505 h 724137"/>
              <a:gd name="connsiteX45" fmla="*/ 774746 w 861199"/>
              <a:gd name="connsiteY45" fmla="*/ 451480 h 724137"/>
              <a:gd name="connsiteX46" fmla="*/ 741496 w 861199"/>
              <a:gd name="connsiteY46" fmla="*/ 564533 h 724137"/>
              <a:gd name="connsiteX47" fmla="*/ 784722 w 861199"/>
              <a:gd name="connsiteY47" fmla="*/ 617735 h 724137"/>
              <a:gd name="connsiteX48" fmla="*/ 764771 w 861199"/>
              <a:gd name="connsiteY48" fmla="*/ 650985 h 724137"/>
              <a:gd name="connsiteX49" fmla="*/ 714895 w 861199"/>
              <a:gd name="connsiteY49" fmla="*/ 660961 h 724137"/>
              <a:gd name="connsiteX50" fmla="*/ 681644 w 861199"/>
              <a:gd name="connsiteY50" fmla="*/ 680911 h 724137"/>
              <a:gd name="connsiteX51" fmla="*/ 681644 w 861199"/>
              <a:gd name="connsiteY51" fmla="*/ 724137 h 724137"/>
              <a:gd name="connsiteX52" fmla="*/ 658368 w 861199"/>
              <a:gd name="connsiteY52" fmla="*/ 714162 h 724137"/>
              <a:gd name="connsiteX53" fmla="*/ 615142 w 861199"/>
              <a:gd name="connsiteY53" fmla="*/ 694212 h 724137"/>
              <a:gd name="connsiteX54" fmla="*/ 638418 w 861199"/>
              <a:gd name="connsiteY54" fmla="*/ 621060 h 724137"/>
              <a:gd name="connsiteX55" fmla="*/ 621792 w 861199"/>
              <a:gd name="connsiteY55" fmla="*/ 587809 h 724137"/>
              <a:gd name="connsiteX56" fmla="*/ 571884 w 861199"/>
              <a:gd name="connsiteY56" fmla="*/ 560111 h 724137"/>
              <a:gd name="connsiteX57" fmla="*/ 571916 w 861199"/>
              <a:gd name="connsiteY57" fmla="*/ 511332 h 724137"/>
              <a:gd name="connsiteX58" fmla="*/ 591866 w 861199"/>
              <a:gd name="connsiteY58" fmla="*/ 498031 h 724137"/>
              <a:gd name="connsiteX59" fmla="*/ 574294 w 861199"/>
              <a:gd name="connsiteY59" fmla="*/ 429937 h 724137"/>
              <a:gd name="connsiteX60" fmla="*/ 611483 w 861199"/>
              <a:gd name="connsiteY60" fmla="*/ 398214 h 724137"/>
              <a:gd name="connsiteX61" fmla="*/ 628442 w 861199"/>
              <a:gd name="connsiteY61" fmla="*/ 408254 h 724137"/>
              <a:gd name="connsiteX62" fmla="*/ 557486 w 861199"/>
              <a:gd name="connsiteY62" fmla="*/ 400871 h 724137"/>
              <a:gd name="connsiteX63" fmla="*/ 520210 w 861199"/>
              <a:gd name="connsiteY63" fmla="*/ 368353 h 724137"/>
              <a:gd name="connsiteX64" fmla="*/ 498764 w 861199"/>
              <a:gd name="connsiteY64" fmla="*/ 408254 h 724137"/>
              <a:gd name="connsiteX65" fmla="*/ 564201 w 861199"/>
              <a:gd name="connsiteY65" fmla="*/ 476251 h 724137"/>
              <a:gd name="connsiteX66" fmla="*/ 518714 w 861199"/>
              <a:gd name="connsiteY66" fmla="*/ 527957 h 724137"/>
              <a:gd name="connsiteX67" fmla="*/ 541743 w 861199"/>
              <a:gd name="connsiteY67" fmla="*/ 515754 h 724137"/>
              <a:gd name="connsiteX68" fmla="*/ 485464 w 861199"/>
              <a:gd name="connsiteY68" fmla="*/ 547908 h 724137"/>
              <a:gd name="connsiteX69" fmla="*/ 448888 w 861199"/>
              <a:gd name="connsiteY69" fmla="*/ 571183 h 724137"/>
              <a:gd name="connsiteX70" fmla="*/ 432262 w 861199"/>
              <a:gd name="connsiteY70" fmla="*/ 591134 h 724137"/>
              <a:gd name="connsiteX71" fmla="*/ 401605 w 861199"/>
              <a:gd name="connsiteY71" fmla="*/ 616271 h 724137"/>
              <a:gd name="connsiteX72" fmla="*/ 365760 w 861199"/>
              <a:gd name="connsiteY72" fmla="*/ 637685 h 724137"/>
              <a:gd name="connsiteX73" fmla="*/ 292608 w 861199"/>
              <a:gd name="connsiteY73" fmla="*/ 634360 h 724137"/>
              <a:gd name="connsiteX74" fmla="*/ 209481 w 861199"/>
              <a:gd name="connsiteY74"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21382 w 861199"/>
              <a:gd name="connsiteY5" fmla="*/ 397946 h 724137"/>
              <a:gd name="connsiteX6" fmla="*/ 62414 w 861199"/>
              <a:gd name="connsiteY6" fmla="*/ 316582 h 724137"/>
              <a:gd name="connsiteX7" fmla="*/ 146304 w 861199"/>
              <a:gd name="connsiteY7" fmla="*/ 361703 h 724137"/>
              <a:gd name="connsiteX8" fmla="*/ 219456 w 861199"/>
              <a:gd name="connsiteY8" fmla="*/ 331777 h 724137"/>
              <a:gd name="connsiteX9" fmla="*/ 233090 w 861199"/>
              <a:gd name="connsiteY9" fmla="*/ 288184 h 724137"/>
              <a:gd name="connsiteX10" fmla="*/ 279308 w 861199"/>
              <a:gd name="connsiteY10" fmla="*/ 258625 h 724137"/>
              <a:gd name="connsiteX11" fmla="*/ 249382 w 861199"/>
              <a:gd name="connsiteY11" fmla="*/ 245324 h 724137"/>
              <a:gd name="connsiteX12" fmla="*/ 182880 w 861199"/>
              <a:gd name="connsiteY12" fmla="*/ 271925 h 724137"/>
              <a:gd name="connsiteX13" fmla="*/ 109728 w 861199"/>
              <a:gd name="connsiteY13" fmla="*/ 271925 h 724137"/>
              <a:gd name="connsiteX14" fmla="*/ 46552 w 861199"/>
              <a:gd name="connsiteY14" fmla="*/ 232024 h 724137"/>
              <a:gd name="connsiteX15" fmla="*/ 1 w 861199"/>
              <a:gd name="connsiteY15" fmla="*/ 185473 h 724137"/>
              <a:gd name="connsiteX16" fmla="*/ 0 w 861199"/>
              <a:gd name="connsiteY16" fmla="*/ 142247 h 724137"/>
              <a:gd name="connsiteX17" fmla="*/ 33251 w 861199"/>
              <a:gd name="connsiteY17" fmla="*/ 125621 h 724137"/>
              <a:gd name="connsiteX18" fmla="*/ 36576 w 861199"/>
              <a:gd name="connsiteY18" fmla="*/ 62444 h 724137"/>
              <a:gd name="connsiteX19" fmla="*/ 63177 w 861199"/>
              <a:gd name="connsiteY19" fmla="*/ 62444 h 724137"/>
              <a:gd name="connsiteX20" fmla="*/ 129679 w 861199"/>
              <a:gd name="connsiteY20" fmla="*/ 35844 h 724137"/>
              <a:gd name="connsiteX21" fmla="*/ 179555 w 861199"/>
              <a:gd name="connsiteY21" fmla="*/ 65769 h 724137"/>
              <a:gd name="connsiteX22" fmla="*/ 179555 w 861199"/>
              <a:gd name="connsiteY22" fmla="*/ 65769 h 724137"/>
              <a:gd name="connsiteX23" fmla="*/ 259357 w 861199"/>
              <a:gd name="connsiteY23" fmla="*/ 39169 h 724137"/>
              <a:gd name="connsiteX24" fmla="*/ 279308 w 861199"/>
              <a:gd name="connsiteY24" fmla="*/ 35844 h 724137"/>
              <a:gd name="connsiteX25" fmla="*/ 282633 w 861199"/>
              <a:gd name="connsiteY25" fmla="*/ 32519 h 724137"/>
              <a:gd name="connsiteX26" fmla="*/ 305909 w 861199"/>
              <a:gd name="connsiteY26" fmla="*/ 55794 h 724137"/>
              <a:gd name="connsiteX27" fmla="*/ 295933 w 861199"/>
              <a:gd name="connsiteY27" fmla="*/ 69095 h 724137"/>
              <a:gd name="connsiteX28" fmla="*/ 350964 w 861199"/>
              <a:gd name="connsiteY28" fmla="*/ 39169 h 724137"/>
              <a:gd name="connsiteX29" fmla="*/ 380190 w 861199"/>
              <a:gd name="connsiteY29" fmla="*/ 0 h 724137"/>
              <a:gd name="connsiteX30" fmla="*/ 455538 w 861199"/>
              <a:gd name="connsiteY30" fmla="*/ 9243 h 724137"/>
              <a:gd name="connsiteX31" fmla="*/ 522040 w 861199"/>
              <a:gd name="connsiteY31" fmla="*/ 12568 h 724137"/>
              <a:gd name="connsiteX32" fmla="*/ 625117 w 861199"/>
              <a:gd name="connsiteY32" fmla="*/ 45819 h 724137"/>
              <a:gd name="connsiteX33" fmla="*/ 668344 w 861199"/>
              <a:gd name="connsiteY33" fmla="*/ 49144 h 724137"/>
              <a:gd name="connsiteX34" fmla="*/ 701594 w 861199"/>
              <a:gd name="connsiteY34" fmla="*/ 89045 h 724137"/>
              <a:gd name="connsiteX35" fmla="*/ 701594 w 861199"/>
              <a:gd name="connsiteY35" fmla="*/ 89045 h 724137"/>
              <a:gd name="connsiteX36" fmla="*/ 734845 w 861199"/>
              <a:gd name="connsiteY36" fmla="*/ 152222 h 724137"/>
              <a:gd name="connsiteX37" fmla="*/ 728195 w 861199"/>
              <a:gd name="connsiteY37" fmla="*/ 172172 h 724137"/>
              <a:gd name="connsiteX38" fmla="*/ 758121 w 861199"/>
              <a:gd name="connsiteY38" fmla="*/ 185473 h 724137"/>
              <a:gd name="connsiteX39" fmla="*/ 794697 w 861199"/>
              <a:gd name="connsiteY39" fmla="*/ 222049 h 724137"/>
              <a:gd name="connsiteX40" fmla="*/ 847898 w 861199"/>
              <a:gd name="connsiteY40" fmla="*/ 258625 h 724137"/>
              <a:gd name="connsiteX41" fmla="*/ 831273 w 861199"/>
              <a:gd name="connsiteY41" fmla="*/ 375003 h 724137"/>
              <a:gd name="connsiteX42" fmla="*/ 861199 w 861199"/>
              <a:gd name="connsiteY42" fmla="*/ 404929 h 724137"/>
              <a:gd name="connsiteX43" fmla="*/ 857874 w 861199"/>
              <a:gd name="connsiteY43" fmla="*/ 441505 h 724137"/>
              <a:gd name="connsiteX44" fmla="*/ 857874 w 861199"/>
              <a:gd name="connsiteY44" fmla="*/ 441505 h 724137"/>
              <a:gd name="connsiteX45" fmla="*/ 774746 w 861199"/>
              <a:gd name="connsiteY45" fmla="*/ 451480 h 724137"/>
              <a:gd name="connsiteX46" fmla="*/ 741496 w 861199"/>
              <a:gd name="connsiteY46" fmla="*/ 564533 h 724137"/>
              <a:gd name="connsiteX47" fmla="*/ 784722 w 861199"/>
              <a:gd name="connsiteY47" fmla="*/ 617735 h 724137"/>
              <a:gd name="connsiteX48" fmla="*/ 764771 w 861199"/>
              <a:gd name="connsiteY48" fmla="*/ 650985 h 724137"/>
              <a:gd name="connsiteX49" fmla="*/ 714895 w 861199"/>
              <a:gd name="connsiteY49" fmla="*/ 660961 h 724137"/>
              <a:gd name="connsiteX50" fmla="*/ 681644 w 861199"/>
              <a:gd name="connsiteY50" fmla="*/ 680911 h 724137"/>
              <a:gd name="connsiteX51" fmla="*/ 681644 w 861199"/>
              <a:gd name="connsiteY51" fmla="*/ 724137 h 724137"/>
              <a:gd name="connsiteX52" fmla="*/ 658368 w 861199"/>
              <a:gd name="connsiteY52" fmla="*/ 714162 h 724137"/>
              <a:gd name="connsiteX53" fmla="*/ 615142 w 861199"/>
              <a:gd name="connsiteY53" fmla="*/ 694212 h 724137"/>
              <a:gd name="connsiteX54" fmla="*/ 638418 w 861199"/>
              <a:gd name="connsiteY54" fmla="*/ 621060 h 724137"/>
              <a:gd name="connsiteX55" fmla="*/ 621792 w 861199"/>
              <a:gd name="connsiteY55" fmla="*/ 587809 h 724137"/>
              <a:gd name="connsiteX56" fmla="*/ 571884 w 861199"/>
              <a:gd name="connsiteY56" fmla="*/ 560111 h 724137"/>
              <a:gd name="connsiteX57" fmla="*/ 571916 w 861199"/>
              <a:gd name="connsiteY57" fmla="*/ 511332 h 724137"/>
              <a:gd name="connsiteX58" fmla="*/ 591866 w 861199"/>
              <a:gd name="connsiteY58" fmla="*/ 498031 h 724137"/>
              <a:gd name="connsiteX59" fmla="*/ 574294 w 861199"/>
              <a:gd name="connsiteY59" fmla="*/ 429937 h 724137"/>
              <a:gd name="connsiteX60" fmla="*/ 611483 w 861199"/>
              <a:gd name="connsiteY60" fmla="*/ 398214 h 724137"/>
              <a:gd name="connsiteX61" fmla="*/ 628442 w 861199"/>
              <a:gd name="connsiteY61" fmla="*/ 408254 h 724137"/>
              <a:gd name="connsiteX62" fmla="*/ 557486 w 861199"/>
              <a:gd name="connsiteY62" fmla="*/ 400871 h 724137"/>
              <a:gd name="connsiteX63" fmla="*/ 520210 w 861199"/>
              <a:gd name="connsiteY63" fmla="*/ 368353 h 724137"/>
              <a:gd name="connsiteX64" fmla="*/ 498764 w 861199"/>
              <a:gd name="connsiteY64" fmla="*/ 408254 h 724137"/>
              <a:gd name="connsiteX65" fmla="*/ 564201 w 861199"/>
              <a:gd name="connsiteY65" fmla="*/ 476251 h 724137"/>
              <a:gd name="connsiteX66" fmla="*/ 518714 w 861199"/>
              <a:gd name="connsiteY66" fmla="*/ 527957 h 724137"/>
              <a:gd name="connsiteX67" fmla="*/ 541743 w 861199"/>
              <a:gd name="connsiteY67" fmla="*/ 515754 h 724137"/>
              <a:gd name="connsiteX68" fmla="*/ 485464 w 861199"/>
              <a:gd name="connsiteY68" fmla="*/ 547908 h 724137"/>
              <a:gd name="connsiteX69" fmla="*/ 448888 w 861199"/>
              <a:gd name="connsiteY69" fmla="*/ 571183 h 724137"/>
              <a:gd name="connsiteX70" fmla="*/ 432262 w 861199"/>
              <a:gd name="connsiteY70" fmla="*/ 591134 h 724137"/>
              <a:gd name="connsiteX71" fmla="*/ 401605 w 861199"/>
              <a:gd name="connsiteY71" fmla="*/ 616271 h 724137"/>
              <a:gd name="connsiteX72" fmla="*/ 365760 w 861199"/>
              <a:gd name="connsiteY72" fmla="*/ 637685 h 724137"/>
              <a:gd name="connsiteX73" fmla="*/ 292608 w 861199"/>
              <a:gd name="connsiteY73" fmla="*/ 634360 h 724137"/>
              <a:gd name="connsiteX74" fmla="*/ 209481 w 861199"/>
              <a:gd name="connsiteY74"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0974 w 861199"/>
              <a:gd name="connsiteY5" fmla="*/ 365395 h 724137"/>
              <a:gd name="connsiteX6" fmla="*/ 62414 w 861199"/>
              <a:gd name="connsiteY6" fmla="*/ 316582 h 724137"/>
              <a:gd name="connsiteX7" fmla="*/ 146304 w 861199"/>
              <a:gd name="connsiteY7" fmla="*/ 361703 h 724137"/>
              <a:gd name="connsiteX8" fmla="*/ 219456 w 861199"/>
              <a:gd name="connsiteY8" fmla="*/ 331777 h 724137"/>
              <a:gd name="connsiteX9" fmla="*/ 233090 w 861199"/>
              <a:gd name="connsiteY9" fmla="*/ 288184 h 724137"/>
              <a:gd name="connsiteX10" fmla="*/ 279308 w 861199"/>
              <a:gd name="connsiteY10" fmla="*/ 258625 h 724137"/>
              <a:gd name="connsiteX11" fmla="*/ 249382 w 861199"/>
              <a:gd name="connsiteY11" fmla="*/ 245324 h 724137"/>
              <a:gd name="connsiteX12" fmla="*/ 182880 w 861199"/>
              <a:gd name="connsiteY12" fmla="*/ 271925 h 724137"/>
              <a:gd name="connsiteX13" fmla="*/ 109728 w 861199"/>
              <a:gd name="connsiteY13" fmla="*/ 271925 h 724137"/>
              <a:gd name="connsiteX14" fmla="*/ 46552 w 861199"/>
              <a:gd name="connsiteY14" fmla="*/ 232024 h 724137"/>
              <a:gd name="connsiteX15" fmla="*/ 1 w 861199"/>
              <a:gd name="connsiteY15" fmla="*/ 185473 h 724137"/>
              <a:gd name="connsiteX16" fmla="*/ 0 w 861199"/>
              <a:gd name="connsiteY16" fmla="*/ 142247 h 724137"/>
              <a:gd name="connsiteX17" fmla="*/ 33251 w 861199"/>
              <a:gd name="connsiteY17" fmla="*/ 125621 h 724137"/>
              <a:gd name="connsiteX18" fmla="*/ 36576 w 861199"/>
              <a:gd name="connsiteY18" fmla="*/ 62444 h 724137"/>
              <a:gd name="connsiteX19" fmla="*/ 63177 w 861199"/>
              <a:gd name="connsiteY19" fmla="*/ 62444 h 724137"/>
              <a:gd name="connsiteX20" fmla="*/ 129679 w 861199"/>
              <a:gd name="connsiteY20" fmla="*/ 35844 h 724137"/>
              <a:gd name="connsiteX21" fmla="*/ 179555 w 861199"/>
              <a:gd name="connsiteY21" fmla="*/ 65769 h 724137"/>
              <a:gd name="connsiteX22" fmla="*/ 179555 w 861199"/>
              <a:gd name="connsiteY22" fmla="*/ 65769 h 724137"/>
              <a:gd name="connsiteX23" fmla="*/ 259357 w 861199"/>
              <a:gd name="connsiteY23" fmla="*/ 39169 h 724137"/>
              <a:gd name="connsiteX24" fmla="*/ 279308 w 861199"/>
              <a:gd name="connsiteY24" fmla="*/ 35844 h 724137"/>
              <a:gd name="connsiteX25" fmla="*/ 282633 w 861199"/>
              <a:gd name="connsiteY25" fmla="*/ 32519 h 724137"/>
              <a:gd name="connsiteX26" fmla="*/ 305909 w 861199"/>
              <a:gd name="connsiteY26" fmla="*/ 55794 h 724137"/>
              <a:gd name="connsiteX27" fmla="*/ 295933 w 861199"/>
              <a:gd name="connsiteY27" fmla="*/ 69095 h 724137"/>
              <a:gd name="connsiteX28" fmla="*/ 350964 w 861199"/>
              <a:gd name="connsiteY28" fmla="*/ 39169 h 724137"/>
              <a:gd name="connsiteX29" fmla="*/ 380190 w 861199"/>
              <a:gd name="connsiteY29" fmla="*/ 0 h 724137"/>
              <a:gd name="connsiteX30" fmla="*/ 455538 w 861199"/>
              <a:gd name="connsiteY30" fmla="*/ 9243 h 724137"/>
              <a:gd name="connsiteX31" fmla="*/ 522040 w 861199"/>
              <a:gd name="connsiteY31" fmla="*/ 12568 h 724137"/>
              <a:gd name="connsiteX32" fmla="*/ 625117 w 861199"/>
              <a:gd name="connsiteY32" fmla="*/ 45819 h 724137"/>
              <a:gd name="connsiteX33" fmla="*/ 668344 w 861199"/>
              <a:gd name="connsiteY33" fmla="*/ 49144 h 724137"/>
              <a:gd name="connsiteX34" fmla="*/ 701594 w 861199"/>
              <a:gd name="connsiteY34" fmla="*/ 89045 h 724137"/>
              <a:gd name="connsiteX35" fmla="*/ 701594 w 861199"/>
              <a:gd name="connsiteY35" fmla="*/ 89045 h 724137"/>
              <a:gd name="connsiteX36" fmla="*/ 734845 w 861199"/>
              <a:gd name="connsiteY36" fmla="*/ 152222 h 724137"/>
              <a:gd name="connsiteX37" fmla="*/ 728195 w 861199"/>
              <a:gd name="connsiteY37" fmla="*/ 172172 h 724137"/>
              <a:gd name="connsiteX38" fmla="*/ 758121 w 861199"/>
              <a:gd name="connsiteY38" fmla="*/ 185473 h 724137"/>
              <a:gd name="connsiteX39" fmla="*/ 794697 w 861199"/>
              <a:gd name="connsiteY39" fmla="*/ 222049 h 724137"/>
              <a:gd name="connsiteX40" fmla="*/ 847898 w 861199"/>
              <a:gd name="connsiteY40" fmla="*/ 258625 h 724137"/>
              <a:gd name="connsiteX41" fmla="*/ 831273 w 861199"/>
              <a:gd name="connsiteY41" fmla="*/ 375003 h 724137"/>
              <a:gd name="connsiteX42" fmla="*/ 861199 w 861199"/>
              <a:gd name="connsiteY42" fmla="*/ 404929 h 724137"/>
              <a:gd name="connsiteX43" fmla="*/ 857874 w 861199"/>
              <a:gd name="connsiteY43" fmla="*/ 441505 h 724137"/>
              <a:gd name="connsiteX44" fmla="*/ 857874 w 861199"/>
              <a:gd name="connsiteY44" fmla="*/ 441505 h 724137"/>
              <a:gd name="connsiteX45" fmla="*/ 774746 w 861199"/>
              <a:gd name="connsiteY45" fmla="*/ 451480 h 724137"/>
              <a:gd name="connsiteX46" fmla="*/ 741496 w 861199"/>
              <a:gd name="connsiteY46" fmla="*/ 564533 h 724137"/>
              <a:gd name="connsiteX47" fmla="*/ 784722 w 861199"/>
              <a:gd name="connsiteY47" fmla="*/ 617735 h 724137"/>
              <a:gd name="connsiteX48" fmla="*/ 764771 w 861199"/>
              <a:gd name="connsiteY48" fmla="*/ 650985 h 724137"/>
              <a:gd name="connsiteX49" fmla="*/ 714895 w 861199"/>
              <a:gd name="connsiteY49" fmla="*/ 660961 h 724137"/>
              <a:gd name="connsiteX50" fmla="*/ 681644 w 861199"/>
              <a:gd name="connsiteY50" fmla="*/ 680911 h 724137"/>
              <a:gd name="connsiteX51" fmla="*/ 681644 w 861199"/>
              <a:gd name="connsiteY51" fmla="*/ 724137 h 724137"/>
              <a:gd name="connsiteX52" fmla="*/ 658368 w 861199"/>
              <a:gd name="connsiteY52" fmla="*/ 714162 h 724137"/>
              <a:gd name="connsiteX53" fmla="*/ 615142 w 861199"/>
              <a:gd name="connsiteY53" fmla="*/ 694212 h 724137"/>
              <a:gd name="connsiteX54" fmla="*/ 638418 w 861199"/>
              <a:gd name="connsiteY54" fmla="*/ 621060 h 724137"/>
              <a:gd name="connsiteX55" fmla="*/ 621792 w 861199"/>
              <a:gd name="connsiteY55" fmla="*/ 587809 h 724137"/>
              <a:gd name="connsiteX56" fmla="*/ 571884 w 861199"/>
              <a:gd name="connsiteY56" fmla="*/ 560111 h 724137"/>
              <a:gd name="connsiteX57" fmla="*/ 571916 w 861199"/>
              <a:gd name="connsiteY57" fmla="*/ 511332 h 724137"/>
              <a:gd name="connsiteX58" fmla="*/ 591866 w 861199"/>
              <a:gd name="connsiteY58" fmla="*/ 498031 h 724137"/>
              <a:gd name="connsiteX59" fmla="*/ 574294 w 861199"/>
              <a:gd name="connsiteY59" fmla="*/ 429937 h 724137"/>
              <a:gd name="connsiteX60" fmla="*/ 611483 w 861199"/>
              <a:gd name="connsiteY60" fmla="*/ 398214 h 724137"/>
              <a:gd name="connsiteX61" fmla="*/ 628442 w 861199"/>
              <a:gd name="connsiteY61" fmla="*/ 408254 h 724137"/>
              <a:gd name="connsiteX62" fmla="*/ 557486 w 861199"/>
              <a:gd name="connsiteY62" fmla="*/ 400871 h 724137"/>
              <a:gd name="connsiteX63" fmla="*/ 520210 w 861199"/>
              <a:gd name="connsiteY63" fmla="*/ 368353 h 724137"/>
              <a:gd name="connsiteX64" fmla="*/ 498764 w 861199"/>
              <a:gd name="connsiteY64" fmla="*/ 408254 h 724137"/>
              <a:gd name="connsiteX65" fmla="*/ 564201 w 861199"/>
              <a:gd name="connsiteY65" fmla="*/ 476251 h 724137"/>
              <a:gd name="connsiteX66" fmla="*/ 518714 w 861199"/>
              <a:gd name="connsiteY66" fmla="*/ 527957 h 724137"/>
              <a:gd name="connsiteX67" fmla="*/ 541743 w 861199"/>
              <a:gd name="connsiteY67" fmla="*/ 515754 h 724137"/>
              <a:gd name="connsiteX68" fmla="*/ 485464 w 861199"/>
              <a:gd name="connsiteY68" fmla="*/ 547908 h 724137"/>
              <a:gd name="connsiteX69" fmla="*/ 448888 w 861199"/>
              <a:gd name="connsiteY69" fmla="*/ 571183 h 724137"/>
              <a:gd name="connsiteX70" fmla="*/ 432262 w 861199"/>
              <a:gd name="connsiteY70" fmla="*/ 591134 h 724137"/>
              <a:gd name="connsiteX71" fmla="*/ 401605 w 861199"/>
              <a:gd name="connsiteY71" fmla="*/ 616271 h 724137"/>
              <a:gd name="connsiteX72" fmla="*/ 365760 w 861199"/>
              <a:gd name="connsiteY72" fmla="*/ 637685 h 724137"/>
              <a:gd name="connsiteX73" fmla="*/ 292608 w 861199"/>
              <a:gd name="connsiteY73" fmla="*/ 634360 h 724137"/>
              <a:gd name="connsiteX74" fmla="*/ 209481 w 861199"/>
              <a:gd name="connsiteY74"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0974 w 861199"/>
              <a:gd name="connsiteY5" fmla="*/ 365395 h 724137"/>
              <a:gd name="connsiteX6" fmla="*/ 62414 w 861199"/>
              <a:gd name="connsiteY6" fmla="*/ 316582 h 724137"/>
              <a:gd name="connsiteX7" fmla="*/ 146304 w 861199"/>
              <a:gd name="connsiteY7" fmla="*/ 361703 h 724137"/>
              <a:gd name="connsiteX8" fmla="*/ 219456 w 861199"/>
              <a:gd name="connsiteY8" fmla="*/ 331777 h 724137"/>
              <a:gd name="connsiteX9" fmla="*/ 233090 w 861199"/>
              <a:gd name="connsiteY9" fmla="*/ 288184 h 724137"/>
              <a:gd name="connsiteX10" fmla="*/ 279308 w 861199"/>
              <a:gd name="connsiteY10" fmla="*/ 258625 h 724137"/>
              <a:gd name="connsiteX11" fmla="*/ 249382 w 861199"/>
              <a:gd name="connsiteY11" fmla="*/ 245324 h 724137"/>
              <a:gd name="connsiteX12" fmla="*/ 182880 w 861199"/>
              <a:gd name="connsiteY12" fmla="*/ 271925 h 724137"/>
              <a:gd name="connsiteX13" fmla="*/ 109728 w 861199"/>
              <a:gd name="connsiteY13" fmla="*/ 271925 h 724137"/>
              <a:gd name="connsiteX14" fmla="*/ 46552 w 861199"/>
              <a:gd name="connsiteY14" fmla="*/ 232024 h 724137"/>
              <a:gd name="connsiteX15" fmla="*/ 1 w 861199"/>
              <a:gd name="connsiteY15" fmla="*/ 185473 h 724137"/>
              <a:gd name="connsiteX16" fmla="*/ 0 w 861199"/>
              <a:gd name="connsiteY16" fmla="*/ 142247 h 724137"/>
              <a:gd name="connsiteX17" fmla="*/ 33251 w 861199"/>
              <a:gd name="connsiteY17" fmla="*/ 125621 h 724137"/>
              <a:gd name="connsiteX18" fmla="*/ 36576 w 861199"/>
              <a:gd name="connsiteY18" fmla="*/ 62444 h 724137"/>
              <a:gd name="connsiteX19" fmla="*/ 63177 w 861199"/>
              <a:gd name="connsiteY19" fmla="*/ 62444 h 724137"/>
              <a:gd name="connsiteX20" fmla="*/ 129679 w 861199"/>
              <a:gd name="connsiteY20" fmla="*/ 35844 h 724137"/>
              <a:gd name="connsiteX21" fmla="*/ 179555 w 861199"/>
              <a:gd name="connsiteY21" fmla="*/ 65769 h 724137"/>
              <a:gd name="connsiteX22" fmla="*/ 179555 w 861199"/>
              <a:gd name="connsiteY22" fmla="*/ 65769 h 724137"/>
              <a:gd name="connsiteX23" fmla="*/ 259357 w 861199"/>
              <a:gd name="connsiteY23" fmla="*/ 39169 h 724137"/>
              <a:gd name="connsiteX24" fmla="*/ 279308 w 861199"/>
              <a:gd name="connsiteY24" fmla="*/ 35844 h 724137"/>
              <a:gd name="connsiteX25" fmla="*/ 282633 w 861199"/>
              <a:gd name="connsiteY25" fmla="*/ 32519 h 724137"/>
              <a:gd name="connsiteX26" fmla="*/ 305909 w 861199"/>
              <a:gd name="connsiteY26" fmla="*/ 55794 h 724137"/>
              <a:gd name="connsiteX27" fmla="*/ 295933 w 861199"/>
              <a:gd name="connsiteY27" fmla="*/ 69095 h 724137"/>
              <a:gd name="connsiteX28" fmla="*/ 350964 w 861199"/>
              <a:gd name="connsiteY28" fmla="*/ 39169 h 724137"/>
              <a:gd name="connsiteX29" fmla="*/ 380190 w 861199"/>
              <a:gd name="connsiteY29" fmla="*/ 0 h 724137"/>
              <a:gd name="connsiteX30" fmla="*/ 455538 w 861199"/>
              <a:gd name="connsiteY30" fmla="*/ 9243 h 724137"/>
              <a:gd name="connsiteX31" fmla="*/ 522040 w 861199"/>
              <a:gd name="connsiteY31" fmla="*/ 12568 h 724137"/>
              <a:gd name="connsiteX32" fmla="*/ 625117 w 861199"/>
              <a:gd name="connsiteY32" fmla="*/ 45819 h 724137"/>
              <a:gd name="connsiteX33" fmla="*/ 668344 w 861199"/>
              <a:gd name="connsiteY33" fmla="*/ 49144 h 724137"/>
              <a:gd name="connsiteX34" fmla="*/ 701594 w 861199"/>
              <a:gd name="connsiteY34" fmla="*/ 89045 h 724137"/>
              <a:gd name="connsiteX35" fmla="*/ 701594 w 861199"/>
              <a:gd name="connsiteY35" fmla="*/ 89045 h 724137"/>
              <a:gd name="connsiteX36" fmla="*/ 734845 w 861199"/>
              <a:gd name="connsiteY36" fmla="*/ 152222 h 724137"/>
              <a:gd name="connsiteX37" fmla="*/ 728195 w 861199"/>
              <a:gd name="connsiteY37" fmla="*/ 172172 h 724137"/>
              <a:gd name="connsiteX38" fmla="*/ 758121 w 861199"/>
              <a:gd name="connsiteY38" fmla="*/ 185473 h 724137"/>
              <a:gd name="connsiteX39" fmla="*/ 794697 w 861199"/>
              <a:gd name="connsiteY39" fmla="*/ 222049 h 724137"/>
              <a:gd name="connsiteX40" fmla="*/ 847898 w 861199"/>
              <a:gd name="connsiteY40" fmla="*/ 258625 h 724137"/>
              <a:gd name="connsiteX41" fmla="*/ 831273 w 861199"/>
              <a:gd name="connsiteY41" fmla="*/ 375003 h 724137"/>
              <a:gd name="connsiteX42" fmla="*/ 861199 w 861199"/>
              <a:gd name="connsiteY42" fmla="*/ 404929 h 724137"/>
              <a:gd name="connsiteX43" fmla="*/ 857874 w 861199"/>
              <a:gd name="connsiteY43" fmla="*/ 441505 h 724137"/>
              <a:gd name="connsiteX44" fmla="*/ 857874 w 861199"/>
              <a:gd name="connsiteY44" fmla="*/ 441505 h 724137"/>
              <a:gd name="connsiteX45" fmla="*/ 774746 w 861199"/>
              <a:gd name="connsiteY45" fmla="*/ 451480 h 724137"/>
              <a:gd name="connsiteX46" fmla="*/ 753333 w 861199"/>
              <a:gd name="connsiteY46" fmla="*/ 564533 h 724137"/>
              <a:gd name="connsiteX47" fmla="*/ 784722 w 861199"/>
              <a:gd name="connsiteY47" fmla="*/ 617735 h 724137"/>
              <a:gd name="connsiteX48" fmla="*/ 764771 w 861199"/>
              <a:gd name="connsiteY48" fmla="*/ 650985 h 724137"/>
              <a:gd name="connsiteX49" fmla="*/ 714895 w 861199"/>
              <a:gd name="connsiteY49" fmla="*/ 660961 h 724137"/>
              <a:gd name="connsiteX50" fmla="*/ 681644 w 861199"/>
              <a:gd name="connsiteY50" fmla="*/ 680911 h 724137"/>
              <a:gd name="connsiteX51" fmla="*/ 681644 w 861199"/>
              <a:gd name="connsiteY51" fmla="*/ 724137 h 724137"/>
              <a:gd name="connsiteX52" fmla="*/ 658368 w 861199"/>
              <a:gd name="connsiteY52" fmla="*/ 714162 h 724137"/>
              <a:gd name="connsiteX53" fmla="*/ 615142 w 861199"/>
              <a:gd name="connsiteY53" fmla="*/ 694212 h 724137"/>
              <a:gd name="connsiteX54" fmla="*/ 638418 w 861199"/>
              <a:gd name="connsiteY54" fmla="*/ 621060 h 724137"/>
              <a:gd name="connsiteX55" fmla="*/ 621792 w 861199"/>
              <a:gd name="connsiteY55" fmla="*/ 587809 h 724137"/>
              <a:gd name="connsiteX56" fmla="*/ 571884 w 861199"/>
              <a:gd name="connsiteY56" fmla="*/ 560111 h 724137"/>
              <a:gd name="connsiteX57" fmla="*/ 571916 w 861199"/>
              <a:gd name="connsiteY57" fmla="*/ 511332 h 724137"/>
              <a:gd name="connsiteX58" fmla="*/ 591866 w 861199"/>
              <a:gd name="connsiteY58" fmla="*/ 498031 h 724137"/>
              <a:gd name="connsiteX59" fmla="*/ 574294 w 861199"/>
              <a:gd name="connsiteY59" fmla="*/ 429937 h 724137"/>
              <a:gd name="connsiteX60" fmla="*/ 611483 w 861199"/>
              <a:gd name="connsiteY60" fmla="*/ 398214 h 724137"/>
              <a:gd name="connsiteX61" fmla="*/ 628442 w 861199"/>
              <a:gd name="connsiteY61" fmla="*/ 408254 h 724137"/>
              <a:gd name="connsiteX62" fmla="*/ 557486 w 861199"/>
              <a:gd name="connsiteY62" fmla="*/ 400871 h 724137"/>
              <a:gd name="connsiteX63" fmla="*/ 520210 w 861199"/>
              <a:gd name="connsiteY63" fmla="*/ 368353 h 724137"/>
              <a:gd name="connsiteX64" fmla="*/ 498764 w 861199"/>
              <a:gd name="connsiteY64" fmla="*/ 408254 h 724137"/>
              <a:gd name="connsiteX65" fmla="*/ 564201 w 861199"/>
              <a:gd name="connsiteY65" fmla="*/ 476251 h 724137"/>
              <a:gd name="connsiteX66" fmla="*/ 518714 w 861199"/>
              <a:gd name="connsiteY66" fmla="*/ 527957 h 724137"/>
              <a:gd name="connsiteX67" fmla="*/ 541743 w 861199"/>
              <a:gd name="connsiteY67" fmla="*/ 515754 h 724137"/>
              <a:gd name="connsiteX68" fmla="*/ 485464 w 861199"/>
              <a:gd name="connsiteY68" fmla="*/ 547908 h 724137"/>
              <a:gd name="connsiteX69" fmla="*/ 448888 w 861199"/>
              <a:gd name="connsiteY69" fmla="*/ 571183 h 724137"/>
              <a:gd name="connsiteX70" fmla="*/ 432262 w 861199"/>
              <a:gd name="connsiteY70" fmla="*/ 591134 h 724137"/>
              <a:gd name="connsiteX71" fmla="*/ 401605 w 861199"/>
              <a:gd name="connsiteY71" fmla="*/ 616271 h 724137"/>
              <a:gd name="connsiteX72" fmla="*/ 365760 w 861199"/>
              <a:gd name="connsiteY72" fmla="*/ 637685 h 724137"/>
              <a:gd name="connsiteX73" fmla="*/ 292608 w 861199"/>
              <a:gd name="connsiteY73" fmla="*/ 634360 h 724137"/>
              <a:gd name="connsiteX74" fmla="*/ 209481 w 861199"/>
              <a:gd name="connsiteY74"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0974 w 861199"/>
              <a:gd name="connsiteY5" fmla="*/ 365395 h 724137"/>
              <a:gd name="connsiteX6" fmla="*/ 62414 w 861199"/>
              <a:gd name="connsiteY6" fmla="*/ 316582 h 724137"/>
              <a:gd name="connsiteX7" fmla="*/ 146304 w 861199"/>
              <a:gd name="connsiteY7" fmla="*/ 361703 h 724137"/>
              <a:gd name="connsiteX8" fmla="*/ 219456 w 861199"/>
              <a:gd name="connsiteY8" fmla="*/ 331777 h 724137"/>
              <a:gd name="connsiteX9" fmla="*/ 233090 w 861199"/>
              <a:gd name="connsiteY9" fmla="*/ 288184 h 724137"/>
              <a:gd name="connsiteX10" fmla="*/ 279308 w 861199"/>
              <a:gd name="connsiteY10" fmla="*/ 258625 h 724137"/>
              <a:gd name="connsiteX11" fmla="*/ 249382 w 861199"/>
              <a:gd name="connsiteY11" fmla="*/ 245324 h 724137"/>
              <a:gd name="connsiteX12" fmla="*/ 182880 w 861199"/>
              <a:gd name="connsiteY12" fmla="*/ 271925 h 724137"/>
              <a:gd name="connsiteX13" fmla="*/ 109728 w 861199"/>
              <a:gd name="connsiteY13" fmla="*/ 271925 h 724137"/>
              <a:gd name="connsiteX14" fmla="*/ 46552 w 861199"/>
              <a:gd name="connsiteY14" fmla="*/ 232024 h 724137"/>
              <a:gd name="connsiteX15" fmla="*/ 1 w 861199"/>
              <a:gd name="connsiteY15" fmla="*/ 185473 h 724137"/>
              <a:gd name="connsiteX16" fmla="*/ 0 w 861199"/>
              <a:gd name="connsiteY16" fmla="*/ 142247 h 724137"/>
              <a:gd name="connsiteX17" fmla="*/ 33251 w 861199"/>
              <a:gd name="connsiteY17" fmla="*/ 125621 h 724137"/>
              <a:gd name="connsiteX18" fmla="*/ 36576 w 861199"/>
              <a:gd name="connsiteY18" fmla="*/ 62444 h 724137"/>
              <a:gd name="connsiteX19" fmla="*/ 63177 w 861199"/>
              <a:gd name="connsiteY19" fmla="*/ 62444 h 724137"/>
              <a:gd name="connsiteX20" fmla="*/ 129679 w 861199"/>
              <a:gd name="connsiteY20" fmla="*/ 35844 h 724137"/>
              <a:gd name="connsiteX21" fmla="*/ 179555 w 861199"/>
              <a:gd name="connsiteY21" fmla="*/ 65769 h 724137"/>
              <a:gd name="connsiteX22" fmla="*/ 179555 w 861199"/>
              <a:gd name="connsiteY22" fmla="*/ 65769 h 724137"/>
              <a:gd name="connsiteX23" fmla="*/ 259357 w 861199"/>
              <a:gd name="connsiteY23" fmla="*/ 39169 h 724137"/>
              <a:gd name="connsiteX24" fmla="*/ 279308 w 861199"/>
              <a:gd name="connsiteY24" fmla="*/ 35844 h 724137"/>
              <a:gd name="connsiteX25" fmla="*/ 282633 w 861199"/>
              <a:gd name="connsiteY25" fmla="*/ 32519 h 724137"/>
              <a:gd name="connsiteX26" fmla="*/ 305909 w 861199"/>
              <a:gd name="connsiteY26" fmla="*/ 55794 h 724137"/>
              <a:gd name="connsiteX27" fmla="*/ 295933 w 861199"/>
              <a:gd name="connsiteY27" fmla="*/ 69095 h 724137"/>
              <a:gd name="connsiteX28" fmla="*/ 350964 w 861199"/>
              <a:gd name="connsiteY28" fmla="*/ 39169 h 724137"/>
              <a:gd name="connsiteX29" fmla="*/ 380190 w 861199"/>
              <a:gd name="connsiteY29" fmla="*/ 0 h 724137"/>
              <a:gd name="connsiteX30" fmla="*/ 455538 w 861199"/>
              <a:gd name="connsiteY30" fmla="*/ 9243 h 724137"/>
              <a:gd name="connsiteX31" fmla="*/ 522040 w 861199"/>
              <a:gd name="connsiteY31" fmla="*/ 12568 h 724137"/>
              <a:gd name="connsiteX32" fmla="*/ 625117 w 861199"/>
              <a:gd name="connsiteY32" fmla="*/ 45819 h 724137"/>
              <a:gd name="connsiteX33" fmla="*/ 668344 w 861199"/>
              <a:gd name="connsiteY33" fmla="*/ 49144 h 724137"/>
              <a:gd name="connsiteX34" fmla="*/ 701594 w 861199"/>
              <a:gd name="connsiteY34" fmla="*/ 89045 h 724137"/>
              <a:gd name="connsiteX35" fmla="*/ 701594 w 861199"/>
              <a:gd name="connsiteY35" fmla="*/ 89045 h 724137"/>
              <a:gd name="connsiteX36" fmla="*/ 734845 w 861199"/>
              <a:gd name="connsiteY36" fmla="*/ 152222 h 724137"/>
              <a:gd name="connsiteX37" fmla="*/ 728195 w 861199"/>
              <a:gd name="connsiteY37" fmla="*/ 172172 h 724137"/>
              <a:gd name="connsiteX38" fmla="*/ 758121 w 861199"/>
              <a:gd name="connsiteY38" fmla="*/ 185473 h 724137"/>
              <a:gd name="connsiteX39" fmla="*/ 794697 w 861199"/>
              <a:gd name="connsiteY39" fmla="*/ 222049 h 724137"/>
              <a:gd name="connsiteX40" fmla="*/ 847898 w 861199"/>
              <a:gd name="connsiteY40" fmla="*/ 258625 h 724137"/>
              <a:gd name="connsiteX41" fmla="*/ 831273 w 861199"/>
              <a:gd name="connsiteY41" fmla="*/ 375003 h 724137"/>
              <a:gd name="connsiteX42" fmla="*/ 861199 w 861199"/>
              <a:gd name="connsiteY42" fmla="*/ 404929 h 724137"/>
              <a:gd name="connsiteX43" fmla="*/ 857874 w 861199"/>
              <a:gd name="connsiteY43" fmla="*/ 441505 h 724137"/>
              <a:gd name="connsiteX44" fmla="*/ 857874 w 861199"/>
              <a:gd name="connsiteY44" fmla="*/ 441505 h 724137"/>
              <a:gd name="connsiteX45" fmla="*/ 774746 w 861199"/>
              <a:gd name="connsiteY45" fmla="*/ 451480 h 724137"/>
              <a:gd name="connsiteX46" fmla="*/ 753333 w 861199"/>
              <a:gd name="connsiteY46" fmla="*/ 564533 h 724137"/>
              <a:gd name="connsiteX47" fmla="*/ 790641 w 861199"/>
              <a:gd name="connsiteY47" fmla="*/ 602939 h 724137"/>
              <a:gd name="connsiteX48" fmla="*/ 764771 w 861199"/>
              <a:gd name="connsiteY48" fmla="*/ 650985 h 724137"/>
              <a:gd name="connsiteX49" fmla="*/ 714895 w 861199"/>
              <a:gd name="connsiteY49" fmla="*/ 660961 h 724137"/>
              <a:gd name="connsiteX50" fmla="*/ 681644 w 861199"/>
              <a:gd name="connsiteY50" fmla="*/ 680911 h 724137"/>
              <a:gd name="connsiteX51" fmla="*/ 681644 w 861199"/>
              <a:gd name="connsiteY51" fmla="*/ 724137 h 724137"/>
              <a:gd name="connsiteX52" fmla="*/ 658368 w 861199"/>
              <a:gd name="connsiteY52" fmla="*/ 714162 h 724137"/>
              <a:gd name="connsiteX53" fmla="*/ 615142 w 861199"/>
              <a:gd name="connsiteY53" fmla="*/ 694212 h 724137"/>
              <a:gd name="connsiteX54" fmla="*/ 638418 w 861199"/>
              <a:gd name="connsiteY54" fmla="*/ 621060 h 724137"/>
              <a:gd name="connsiteX55" fmla="*/ 621792 w 861199"/>
              <a:gd name="connsiteY55" fmla="*/ 587809 h 724137"/>
              <a:gd name="connsiteX56" fmla="*/ 571884 w 861199"/>
              <a:gd name="connsiteY56" fmla="*/ 560111 h 724137"/>
              <a:gd name="connsiteX57" fmla="*/ 571916 w 861199"/>
              <a:gd name="connsiteY57" fmla="*/ 511332 h 724137"/>
              <a:gd name="connsiteX58" fmla="*/ 591866 w 861199"/>
              <a:gd name="connsiteY58" fmla="*/ 498031 h 724137"/>
              <a:gd name="connsiteX59" fmla="*/ 574294 w 861199"/>
              <a:gd name="connsiteY59" fmla="*/ 429937 h 724137"/>
              <a:gd name="connsiteX60" fmla="*/ 611483 w 861199"/>
              <a:gd name="connsiteY60" fmla="*/ 398214 h 724137"/>
              <a:gd name="connsiteX61" fmla="*/ 628442 w 861199"/>
              <a:gd name="connsiteY61" fmla="*/ 408254 h 724137"/>
              <a:gd name="connsiteX62" fmla="*/ 557486 w 861199"/>
              <a:gd name="connsiteY62" fmla="*/ 400871 h 724137"/>
              <a:gd name="connsiteX63" fmla="*/ 520210 w 861199"/>
              <a:gd name="connsiteY63" fmla="*/ 368353 h 724137"/>
              <a:gd name="connsiteX64" fmla="*/ 498764 w 861199"/>
              <a:gd name="connsiteY64" fmla="*/ 408254 h 724137"/>
              <a:gd name="connsiteX65" fmla="*/ 564201 w 861199"/>
              <a:gd name="connsiteY65" fmla="*/ 476251 h 724137"/>
              <a:gd name="connsiteX66" fmla="*/ 518714 w 861199"/>
              <a:gd name="connsiteY66" fmla="*/ 527957 h 724137"/>
              <a:gd name="connsiteX67" fmla="*/ 541743 w 861199"/>
              <a:gd name="connsiteY67" fmla="*/ 515754 h 724137"/>
              <a:gd name="connsiteX68" fmla="*/ 485464 w 861199"/>
              <a:gd name="connsiteY68" fmla="*/ 547908 h 724137"/>
              <a:gd name="connsiteX69" fmla="*/ 448888 w 861199"/>
              <a:gd name="connsiteY69" fmla="*/ 571183 h 724137"/>
              <a:gd name="connsiteX70" fmla="*/ 432262 w 861199"/>
              <a:gd name="connsiteY70" fmla="*/ 591134 h 724137"/>
              <a:gd name="connsiteX71" fmla="*/ 401605 w 861199"/>
              <a:gd name="connsiteY71" fmla="*/ 616271 h 724137"/>
              <a:gd name="connsiteX72" fmla="*/ 365760 w 861199"/>
              <a:gd name="connsiteY72" fmla="*/ 637685 h 724137"/>
              <a:gd name="connsiteX73" fmla="*/ 292608 w 861199"/>
              <a:gd name="connsiteY73" fmla="*/ 634360 h 724137"/>
              <a:gd name="connsiteX74" fmla="*/ 209481 w 861199"/>
              <a:gd name="connsiteY74"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0974 w 861199"/>
              <a:gd name="connsiteY5" fmla="*/ 365395 h 724137"/>
              <a:gd name="connsiteX6" fmla="*/ 62414 w 861199"/>
              <a:gd name="connsiteY6" fmla="*/ 316582 h 724137"/>
              <a:gd name="connsiteX7" fmla="*/ 146304 w 861199"/>
              <a:gd name="connsiteY7" fmla="*/ 361703 h 724137"/>
              <a:gd name="connsiteX8" fmla="*/ 219456 w 861199"/>
              <a:gd name="connsiteY8" fmla="*/ 331777 h 724137"/>
              <a:gd name="connsiteX9" fmla="*/ 233090 w 861199"/>
              <a:gd name="connsiteY9" fmla="*/ 288184 h 724137"/>
              <a:gd name="connsiteX10" fmla="*/ 279308 w 861199"/>
              <a:gd name="connsiteY10" fmla="*/ 258625 h 724137"/>
              <a:gd name="connsiteX11" fmla="*/ 249382 w 861199"/>
              <a:gd name="connsiteY11" fmla="*/ 245324 h 724137"/>
              <a:gd name="connsiteX12" fmla="*/ 182880 w 861199"/>
              <a:gd name="connsiteY12" fmla="*/ 271925 h 724137"/>
              <a:gd name="connsiteX13" fmla="*/ 109728 w 861199"/>
              <a:gd name="connsiteY13" fmla="*/ 271925 h 724137"/>
              <a:gd name="connsiteX14" fmla="*/ 46552 w 861199"/>
              <a:gd name="connsiteY14" fmla="*/ 232024 h 724137"/>
              <a:gd name="connsiteX15" fmla="*/ 1 w 861199"/>
              <a:gd name="connsiteY15" fmla="*/ 185473 h 724137"/>
              <a:gd name="connsiteX16" fmla="*/ 0 w 861199"/>
              <a:gd name="connsiteY16" fmla="*/ 142247 h 724137"/>
              <a:gd name="connsiteX17" fmla="*/ 33251 w 861199"/>
              <a:gd name="connsiteY17" fmla="*/ 125621 h 724137"/>
              <a:gd name="connsiteX18" fmla="*/ 36576 w 861199"/>
              <a:gd name="connsiteY18" fmla="*/ 62444 h 724137"/>
              <a:gd name="connsiteX19" fmla="*/ 63177 w 861199"/>
              <a:gd name="connsiteY19" fmla="*/ 62444 h 724137"/>
              <a:gd name="connsiteX20" fmla="*/ 129679 w 861199"/>
              <a:gd name="connsiteY20" fmla="*/ 35844 h 724137"/>
              <a:gd name="connsiteX21" fmla="*/ 179555 w 861199"/>
              <a:gd name="connsiteY21" fmla="*/ 65769 h 724137"/>
              <a:gd name="connsiteX22" fmla="*/ 179555 w 861199"/>
              <a:gd name="connsiteY22" fmla="*/ 65769 h 724137"/>
              <a:gd name="connsiteX23" fmla="*/ 259357 w 861199"/>
              <a:gd name="connsiteY23" fmla="*/ 39169 h 724137"/>
              <a:gd name="connsiteX24" fmla="*/ 279308 w 861199"/>
              <a:gd name="connsiteY24" fmla="*/ 35844 h 724137"/>
              <a:gd name="connsiteX25" fmla="*/ 282633 w 861199"/>
              <a:gd name="connsiteY25" fmla="*/ 32519 h 724137"/>
              <a:gd name="connsiteX26" fmla="*/ 305909 w 861199"/>
              <a:gd name="connsiteY26" fmla="*/ 55794 h 724137"/>
              <a:gd name="connsiteX27" fmla="*/ 295933 w 861199"/>
              <a:gd name="connsiteY27" fmla="*/ 69095 h 724137"/>
              <a:gd name="connsiteX28" fmla="*/ 350964 w 861199"/>
              <a:gd name="connsiteY28" fmla="*/ 39169 h 724137"/>
              <a:gd name="connsiteX29" fmla="*/ 380190 w 861199"/>
              <a:gd name="connsiteY29" fmla="*/ 0 h 724137"/>
              <a:gd name="connsiteX30" fmla="*/ 455538 w 861199"/>
              <a:gd name="connsiteY30" fmla="*/ 9243 h 724137"/>
              <a:gd name="connsiteX31" fmla="*/ 522040 w 861199"/>
              <a:gd name="connsiteY31" fmla="*/ 12568 h 724137"/>
              <a:gd name="connsiteX32" fmla="*/ 625117 w 861199"/>
              <a:gd name="connsiteY32" fmla="*/ 45819 h 724137"/>
              <a:gd name="connsiteX33" fmla="*/ 668344 w 861199"/>
              <a:gd name="connsiteY33" fmla="*/ 49144 h 724137"/>
              <a:gd name="connsiteX34" fmla="*/ 701594 w 861199"/>
              <a:gd name="connsiteY34" fmla="*/ 89045 h 724137"/>
              <a:gd name="connsiteX35" fmla="*/ 701594 w 861199"/>
              <a:gd name="connsiteY35" fmla="*/ 89045 h 724137"/>
              <a:gd name="connsiteX36" fmla="*/ 734845 w 861199"/>
              <a:gd name="connsiteY36" fmla="*/ 152222 h 724137"/>
              <a:gd name="connsiteX37" fmla="*/ 728195 w 861199"/>
              <a:gd name="connsiteY37" fmla="*/ 172172 h 724137"/>
              <a:gd name="connsiteX38" fmla="*/ 758121 w 861199"/>
              <a:gd name="connsiteY38" fmla="*/ 185473 h 724137"/>
              <a:gd name="connsiteX39" fmla="*/ 794697 w 861199"/>
              <a:gd name="connsiteY39" fmla="*/ 222049 h 724137"/>
              <a:gd name="connsiteX40" fmla="*/ 847898 w 861199"/>
              <a:gd name="connsiteY40" fmla="*/ 258625 h 724137"/>
              <a:gd name="connsiteX41" fmla="*/ 831273 w 861199"/>
              <a:gd name="connsiteY41" fmla="*/ 375003 h 724137"/>
              <a:gd name="connsiteX42" fmla="*/ 861199 w 861199"/>
              <a:gd name="connsiteY42" fmla="*/ 404929 h 724137"/>
              <a:gd name="connsiteX43" fmla="*/ 857874 w 861199"/>
              <a:gd name="connsiteY43" fmla="*/ 441505 h 724137"/>
              <a:gd name="connsiteX44" fmla="*/ 857874 w 861199"/>
              <a:gd name="connsiteY44" fmla="*/ 441505 h 724137"/>
              <a:gd name="connsiteX45" fmla="*/ 774746 w 861199"/>
              <a:gd name="connsiteY45" fmla="*/ 451480 h 724137"/>
              <a:gd name="connsiteX46" fmla="*/ 753333 w 861199"/>
              <a:gd name="connsiteY46" fmla="*/ 564533 h 724137"/>
              <a:gd name="connsiteX47" fmla="*/ 790641 w 861199"/>
              <a:gd name="connsiteY47" fmla="*/ 602939 h 724137"/>
              <a:gd name="connsiteX48" fmla="*/ 764771 w 861199"/>
              <a:gd name="connsiteY48" fmla="*/ 650985 h 724137"/>
              <a:gd name="connsiteX49" fmla="*/ 714895 w 861199"/>
              <a:gd name="connsiteY49" fmla="*/ 660961 h 724137"/>
              <a:gd name="connsiteX50" fmla="*/ 681644 w 861199"/>
              <a:gd name="connsiteY50" fmla="*/ 680911 h 724137"/>
              <a:gd name="connsiteX51" fmla="*/ 681644 w 861199"/>
              <a:gd name="connsiteY51" fmla="*/ 724137 h 724137"/>
              <a:gd name="connsiteX52" fmla="*/ 658368 w 861199"/>
              <a:gd name="connsiteY52" fmla="*/ 714162 h 724137"/>
              <a:gd name="connsiteX53" fmla="*/ 615142 w 861199"/>
              <a:gd name="connsiteY53" fmla="*/ 694212 h 724137"/>
              <a:gd name="connsiteX54" fmla="*/ 628784 w 861199"/>
              <a:gd name="connsiteY54" fmla="*/ 617206 h 724137"/>
              <a:gd name="connsiteX55" fmla="*/ 621792 w 861199"/>
              <a:gd name="connsiteY55" fmla="*/ 587809 h 724137"/>
              <a:gd name="connsiteX56" fmla="*/ 571884 w 861199"/>
              <a:gd name="connsiteY56" fmla="*/ 560111 h 724137"/>
              <a:gd name="connsiteX57" fmla="*/ 571916 w 861199"/>
              <a:gd name="connsiteY57" fmla="*/ 511332 h 724137"/>
              <a:gd name="connsiteX58" fmla="*/ 591866 w 861199"/>
              <a:gd name="connsiteY58" fmla="*/ 498031 h 724137"/>
              <a:gd name="connsiteX59" fmla="*/ 574294 w 861199"/>
              <a:gd name="connsiteY59" fmla="*/ 429937 h 724137"/>
              <a:gd name="connsiteX60" fmla="*/ 611483 w 861199"/>
              <a:gd name="connsiteY60" fmla="*/ 398214 h 724137"/>
              <a:gd name="connsiteX61" fmla="*/ 628442 w 861199"/>
              <a:gd name="connsiteY61" fmla="*/ 408254 h 724137"/>
              <a:gd name="connsiteX62" fmla="*/ 557486 w 861199"/>
              <a:gd name="connsiteY62" fmla="*/ 400871 h 724137"/>
              <a:gd name="connsiteX63" fmla="*/ 520210 w 861199"/>
              <a:gd name="connsiteY63" fmla="*/ 368353 h 724137"/>
              <a:gd name="connsiteX64" fmla="*/ 498764 w 861199"/>
              <a:gd name="connsiteY64" fmla="*/ 408254 h 724137"/>
              <a:gd name="connsiteX65" fmla="*/ 564201 w 861199"/>
              <a:gd name="connsiteY65" fmla="*/ 476251 h 724137"/>
              <a:gd name="connsiteX66" fmla="*/ 518714 w 861199"/>
              <a:gd name="connsiteY66" fmla="*/ 527957 h 724137"/>
              <a:gd name="connsiteX67" fmla="*/ 541743 w 861199"/>
              <a:gd name="connsiteY67" fmla="*/ 515754 h 724137"/>
              <a:gd name="connsiteX68" fmla="*/ 485464 w 861199"/>
              <a:gd name="connsiteY68" fmla="*/ 547908 h 724137"/>
              <a:gd name="connsiteX69" fmla="*/ 448888 w 861199"/>
              <a:gd name="connsiteY69" fmla="*/ 571183 h 724137"/>
              <a:gd name="connsiteX70" fmla="*/ 432262 w 861199"/>
              <a:gd name="connsiteY70" fmla="*/ 591134 h 724137"/>
              <a:gd name="connsiteX71" fmla="*/ 401605 w 861199"/>
              <a:gd name="connsiteY71" fmla="*/ 616271 h 724137"/>
              <a:gd name="connsiteX72" fmla="*/ 365760 w 861199"/>
              <a:gd name="connsiteY72" fmla="*/ 637685 h 724137"/>
              <a:gd name="connsiteX73" fmla="*/ 292608 w 861199"/>
              <a:gd name="connsiteY73" fmla="*/ 634360 h 724137"/>
              <a:gd name="connsiteX74" fmla="*/ 209481 w 861199"/>
              <a:gd name="connsiteY74"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0974 w 861199"/>
              <a:gd name="connsiteY5" fmla="*/ 365395 h 724137"/>
              <a:gd name="connsiteX6" fmla="*/ 62414 w 861199"/>
              <a:gd name="connsiteY6" fmla="*/ 316582 h 724137"/>
              <a:gd name="connsiteX7" fmla="*/ 146304 w 861199"/>
              <a:gd name="connsiteY7" fmla="*/ 361703 h 724137"/>
              <a:gd name="connsiteX8" fmla="*/ 219456 w 861199"/>
              <a:gd name="connsiteY8" fmla="*/ 331777 h 724137"/>
              <a:gd name="connsiteX9" fmla="*/ 233090 w 861199"/>
              <a:gd name="connsiteY9" fmla="*/ 288184 h 724137"/>
              <a:gd name="connsiteX10" fmla="*/ 279308 w 861199"/>
              <a:gd name="connsiteY10" fmla="*/ 258625 h 724137"/>
              <a:gd name="connsiteX11" fmla="*/ 249382 w 861199"/>
              <a:gd name="connsiteY11" fmla="*/ 245324 h 724137"/>
              <a:gd name="connsiteX12" fmla="*/ 182880 w 861199"/>
              <a:gd name="connsiteY12" fmla="*/ 271925 h 724137"/>
              <a:gd name="connsiteX13" fmla="*/ 109728 w 861199"/>
              <a:gd name="connsiteY13" fmla="*/ 271925 h 724137"/>
              <a:gd name="connsiteX14" fmla="*/ 46552 w 861199"/>
              <a:gd name="connsiteY14" fmla="*/ 232024 h 724137"/>
              <a:gd name="connsiteX15" fmla="*/ 1 w 861199"/>
              <a:gd name="connsiteY15" fmla="*/ 185473 h 724137"/>
              <a:gd name="connsiteX16" fmla="*/ 0 w 861199"/>
              <a:gd name="connsiteY16" fmla="*/ 142247 h 724137"/>
              <a:gd name="connsiteX17" fmla="*/ 33251 w 861199"/>
              <a:gd name="connsiteY17" fmla="*/ 125621 h 724137"/>
              <a:gd name="connsiteX18" fmla="*/ 36576 w 861199"/>
              <a:gd name="connsiteY18" fmla="*/ 62444 h 724137"/>
              <a:gd name="connsiteX19" fmla="*/ 63177 w 861199"/>
              <a:gd name="connsiteY19" fmla="*/ 62444 h 724137"/>
              <a:gd name="connsiteX20" fmla="*/ 129679 w 861199"/>
              <a:gd name="connsiteY20" fmla="*/ 35844 h 724137"/>
              <a:gd name="connsiteX21" fmla="*/ 179555 w 861199"/>
              <a:gd name="connsiteY21" fmla="*/ 65769 h 724137"/>
              <a:gd name="connsiteX22" fmla="*/ 179555 w 861199"/>
              <a:gd name="connsiteY22" fmla="*/ 65769 h 724137"/>
              <a:gd name="connsiteX23" fmla="*/ 259357 w 861199"/>
              <a:gd name="connsiteY23" fmla="*/ 39169 h 724137"/>
              <a:gd name="connsiteX24" fmla="*/ 279308 w 861199"/>
              <a:gd name="connsiteY24" fmla="*/ 35844 h 724137"/>
              <a:gd name="connsiteX25" fmla="*/ 282633 w 861199"/>
              <a:gd name="connsiteY25" fmla="*/ 32519 h 724137"/>
              <a:gd name="connsiteX26" fmla="*/ 305909 w 861199"/>
              <a:gd name="connsiteY26" fmla="*/ 55794 h 724137"/>
              <a:gd name="connsiteX27" fmla="*/ 295933 w 861199"/>
              <a:gd name="connsiteY27" fmla="*/ 69095 h 724137"/>
              <a:gd name="connsiteX28" fmla="*/ 350964 w 861199"/>
              <a:gd name="connsiteY28" fmla="*/ 39169 h 724137"/>
              <a:gd name="connsiteX29" fmla="*/ 380190 w 861199"/>
              <a:gd name="connsiteY29" fmla="*/ 0 h 724137"/>
              <a:gd name="connsiteX30" fmla="*/ 455538 w 861199"/>
              <a:gd name="connsiteY30" fmla="*/ 9243 h 724137"/>
              <a:gd name="connsiteX31" fmla="*/ 522040 w 861199"/>
              <a:gd name="connsiteY31" fmla="*/ 12568 h 724137"/>
              <a:gd name="connsiteX32" fmla="*/ 625117 w 861199"/>
              <a:gd name="connsiteY32" fmla="*/ 45819 h 724137"/>
              <a:gd name="connsiteX33" fmla="*/ 668344 w 861199"/>
              <a:gd name="connsiteY33" fmla="*/ 49144 h 724137"/>
              <a:gd name="connsiteX34" fmla="*/ 701594 w 861199"/>
              <a:gd name="connsiteY34" fmla="*/ 89045 h 724137"/>
              <a:gd name="connsiteX35" fmla="*/ 701594 w 861199"/>
              <a:gd name="connsiteY35" fmla="*/ 89045 h 724137"/>
              <a:gd name="connsiteX36" fmla="*/ 734845 w 861199"/>
              <a:gd name="connsiteY36" fmla="*/ 152222 h 724137"/>
              <a:gd name="connsiteX37" fmla="*/ 728195 w 861199"/>
              <a:gd name="connsiteY37" fmla="*/ 172172 h 724137"/>
              <a:gd name="connsiteX38" fmla="*/ 758121 w 861199"/>
              <a:gd name="connsiteY38" fmla="*/ 185473 h 724137"/>
              <a:gd name="connsiteX39" fmla="*/ 794697 w 861199"/>
              <a:gd name="connsiteY39" fmla="*/ 222049 h 724137"/>
              <a:gd name="connsiteX40" fmla="*/ 847898 w 861199"/>
              <a:gd name="connsiteY40" fmla="*/ 258625 h 724137"/>
              <a:gd name="connsiteX41" fmla="*/ 831273 w 861199"/>
              <a:gd name="connsiteY41" fmla="*/ 375003 h 724137"/>
              <a:gd name="connsiteX42" fmla="*/ 861199 w 861199"/>
              <a:gd name="connsiteY42" fmla="*/ 404929 h 724137"/>
              <a:gd name="connsiteX43" fmla="*/ 857874 w 861199"/>
              <a:gd name="connsiteY43" fmla="*/ 441505 h 724137"/>
              <a:gd name="connsiteX44" fmla="*/ 857874 w 861199"/>
              <a:gd name="connsiteY44" fmla="*/ 441505 h 724137"/>
              <a:gd name="connsiteX45" fmla="*/ 774746 w 861199"/>
              <a:gd name="connsiteY45" fmla="*/ 451480 h 724137"/>
              <a:gd name="connsiteX46" fmla="*/ 753333 w 861199"/>
              <a:gd name="connsiteY46" fmla="*/ 564533 h 724137"/>
              <a:gd name="connsiteX47" fmla="*/ 790641 w 861199"/>
              <a:gd name="connsiteY47" fmla="*/ 602939 h 724137"/>
              <a:gd name="connsiteX48" fmla="*/ 764771 w 861199"/>
              <a:gd name="connsiteY48" fmla="*/ 650985 h 724137"/>
              <a:gd name="connsiteX49" fmla="*/ 714895 w 861199"/>
              <a:gd name="connsiteY49" fmla="*/ 660961 h 724137"/>
              <a:gd name="connsiteX50" fmla="*/ 695132 w 861199"/>
              <a:gd name="connsiteY50" fmla="*/ 677057 h 724137"/>
              <a:gd name="connsiteX51" fmla="*/ 681644 w 861199"/>
              <a:gd name="connsiteY51" fmla="*/ 724137 h 724137"/>
              <a:gd name="connsiteX52" fmla="*/ 658368 w 861199"/>
              <a:gd name="connsiteY52" fmla="*/ 714162 h 724137"/>
              <a:gd name="connsiteX53" fmla="*/ 615142 w 861199"/>
              <a:gd name="connsiteY53" fmla="*/ 694212 h 724137"/>
              <a:gd name="connsiteX54" fmla="*/ 628784 w 861199"/>
              <a:gd name="connsiteY54" fmla="*/ 617206 h 724137"/>
              <a:gd name="connsiteX55" fmla="*/ 621792 w 861199"/>
              <a:gd name="connsiteY55" fmla="*/ 587809 h 724137"/>
              <a:gd name="connsiteX56" fmla="*/ 571884 w 861199"/>
              <a:gd name="connsiteY56" fmla="*/ 560111 h 724137"/>
              <a:gd name="connsiteX57" fmla="*/ 571916 w 861199"/>
              <a:gd name="connsiteY57" fmla="*/ 511332 h 724137"/>
              <a:gd name="connsiteX58" fmla="*/ 591866 w 861199"/>
              <a:gd name="connsiteY58" fmla="*/ 498031 h 724137"/>
              <a:gd name="connsiteX59" fmla="*/ 574294 w 861199"/>
              <a:gd name="connsiteY59" fmla="*/ 429937 h 724137"/>
              <a:gd name="connsiteX60" fmla="*/ 611483 w 861199"/>
              <a:gd name="connsiteY60" fmla="*/ 398214 h 724137"/>
              <a:gd name="connsiteX61" fmla="*/ 628442 w 861199"/>
              <a:gd name="connsiteY61" fmla="*/ 408254 h 724137"/>
              <a:gd name="connsiteX62" fmla="*/ 557486 w 861199"/>
              <a:gd name="connsiteY62" fmla="*/ 400871 h 724137"/>
              <a:gd name="connsiteX63" fmla="*/ 520210 w 861199"/>
              <a:gd name="connsiteY63" fmla="*/ 368353 h 724137"/>
              <a:gd name="connsiteX64" fmla="*/ 498764 w 861199"/>
              <a:gd name="connsiteY64" fmla="*/ 408254 h 724137"/>
              <a:gd name="connsiteX65" fmla="*/ 564201 w 861199"/>
              <a:gd name="connsiteY65" fmla="*/ 476251 h 724137"/>
              <a:gd name="connsiteX66" fmla="*/ 518714 w 861199"/>
              <a:gd name="connsiteY66" fmla="*/ 527957 h 724137"/>
              <a:gd name="connsiteX67" fmla="*/ 541743 w 861199"/>
              <a:gd name="connsiteY67" fmla="*/ 515754 h 724137"/>
              <a:gd name="connsiteX68" fmla="*/ 485464 w 861199"/>
              <a:gd name="connsiteY68" fmla="*/ 547908 h 724137"/>
              <a:gd name="connsiteX69" fmla="*/ 448888 w 861199"/>
              <a:gd name="connsiteY69" fmla="*/ 571183 h 724137"/>
              <a:gd name="connsiteX70" fmla="*/ 432262 w 861199"/>
              <a:gd name="connsiteY70" fmla="*/ 591134 h 724137"/>
              <a:gd name="connsiteX71" fmla="*/ 401605 w 861199"/>
              <a:gd name="connsiteY71" fmla="*/ 616271 h 724137"/>
              <a:gd name="connsiteX72" fmla="*/ 365760 w 861199"/>
              <a:gd name="connsiteY72" fmla="*/ 637685 h 724137"/>
              <a:gd name="connsiteX73" fmla="*/ 292608 w 861199"/>
              <a:gd name="connsiteY73" fmla="*/ 634360 h 724137"/>
              <a:gd name="connsiteX74" fmla="*/ 209481 w 861199"/>
              <a:gd name="connsiteY74" fmla="*/ 581159 h 724137"/>
              <a:gd name="connsiteX0" fmla="*/ 209481 w 861199"/>
              <a:gd name="connsiteY0" fmla="*/ 581159 h 724137"/>
              <a:gd name="connsiteX1" fmla="*/ 166255 w 861199"/>
              <a:gd name="connsiteY1" fmla="*/ 488056 h 724137"/>
              <a:gd name="connsiteX2" fmla="*/ 129679 w 861199"/>
              <a:gd name="connsiteY2" fmla="*/ 471431 h 724137"/>
              <a:gd name="connsiteX3" fmla="*/ 116378 w 861199"/>
              <a:gd name="connsiteY3" fmla="*/ 448155 h 724137"/>
              <a:gd name="connsiteX4" fmla="*/ 103078 w 861199"/>
              <a:gd name="connsiteY4" fmla="*/ 404929 h 724137"/>
              <a:gd name="connsiteX5" fmla="*/ 50974 w 861199"/>
              <a:gd name="connsiteY5" fmla="*/ 365395 h 724137"/>
              <a:gd name="connsiteX6" fmla="*/ 62414 w 861199"/>
              <a:gd name="connsiteY6" fmla="*/ 316582 h 724137"/>
              <a:gd name="connsiteX7" fmla="*/ 146304 w 861199"/>
              <a:gd name="connsiteY7" fmla="*/ 361703 h 724137"/>
              <a:gd name="connsiteX8" fmla="*/ 219456 w 861199"/>
              <a:gd name="connsiteY8" fmla="*/ 331777 h 724137"/>
              <a:gd name="connsiteX9" fmla="*/ 233090 w 861199"/>
              <a:gd name="connsiteY9" fmla="*/ 288184 h 724137"/>
              <a:gd name="connsiteX10" fmla="*/ 279308 w 861199"/>
              <a:gd name="connsiteY10" fmla="*/ 258625 h 724137"/>
              <a:gd name="connsiteX11" fmla="*/ 249382 w 861199"/>
              <a:gd name="connsiteY11" fmla="*/ 245324 h 724137"/>
              <a:gd name="connsiteX12" fmla="*/ 182880 w 861199"/>
              <a:gd name="connsiteY12" fmla="*/ 271925 h 724137"/>
              <a:gd name="connsiteX13" fmla="*/ 109728 w 861199"/>
              <a:gd name="connsiteY13" fmla="*/ 271925 h 724137"/>
              <a:gd name="connsiteX14" fmla="*/ 46552 w 861199"/>
              <a:gd name="connsiteY14" fmla="*/ 232024 h 724137"/>
              <a:gd name="connsiteX15" fmla="*/ 1 w 861199"/>
              <a:gd name="connsiteY15" fmla="*/ 185473 h 724137"/>
              <a:gd name="connsiteX16" fmla="*/ 0 w 861199"/>
              <a:gd name="connsiteY16" fmla="*/ 142247 h 724137"/>
              <a:gd name="connsiteX17" fmla="*/ 33251 w 861199"/>
              <a:gd name="connsiteY17" fmla="*/ 125621 h 724137"/>
              <a:gd name="connsiteX18" fmla="*/ 36576 w 861199"/>
              <a:gd name="connsiteY18" fmla="*/ 62444 h 724137"/>
              <a:gd name="connsiteX19" fmla="*/ 63177 w 861199"/>
              <a:gd name="connsiteY19" fmla="*/ 62444 h 724137"/>
              <a:gd name="connsiteX20" fmla="*/ 129679 w 861199"/>
              <a:gd name="connsiteY20" fmla="*/ 35844 h 724137"/>
              <a:gd name="connsiteX21" fmla="*/ 179555 w 861199"/>
              <a:gd name="connsiteY21" fmla="*/ 65769 h 724137"/>
              <a:gd name="connsiteX22" fmla="*/ 179555 w 861199"/>
              <a:gd name="connsiteY22" fmla="*/ 65769 h 724137"/>
              <a:gd name="connsiteX23" fmla="*/ 259357 w 861199"/>
              <a:gd name="connsiteY23" fmla="*/ 39169 h 724137"/>
              <a:gd name="connsiteX24" fmla="*/ 279308 w 861199"/>
              <a:gd name="connsiteY24" fmla="*/ 35844 h 724137"/>
              <a:gd name="connsiteX25" fmla="*/ 282633 w 861199"/>
              <a:gd name="connsiteY25" fmla="*/ 32519 h 724137"/>
              <a:gd name="connsiteX26" fmla="*/ 305909 w 861199"/>
              <a:gd name="connsiteY26" fmla="*/ 55794 h 724137"/>
              <a:gd name="connsiteX27" fmla="*/ 295933 w 861199"/>
              <a:gd name="connsiteY27" fmla="*/ 69095 h 724137"/>
              <a:gd name="connsiteX28" fmla="*/ 350964 w 861199"/>
              <a:gd name="connsiteY28" fmla="*/ 39169 h 724137"/>
              <a:gd name="connsiteX29" fmla="*/ 380190 w 861199"/>
              <a:gd name="connsiteY29" fmla="*/ 0 h 724137"/>
              <a:gd name="connsiteX30" fmla="*/ 455538 w 861199"/>
              <a:gd name="connsiteY30" fmla="*/ 9243 h 724137"/>
              <a:gd name="connsiteX31" fmla="*/ 522040 w 861199"/>
              <a:gd name="connsiteY31" fmla="*/ 12568 h 724137"/>
              <a:gd name="connsiteX32" fmla="*/ 625117 w 861199"/>
              <a:gd name="connsiteY32" fmla="*/ 45819 h 724137"/>
              <a:gd name="connsiteX33" fmla="*/ 668344 w 861199"/>
              <a:gd name="connsiteY33" fmla="*/ 49144 h 724137"/>
              <a:gd name="connsiteX34" fmla="*/ 701594 w 861199"/>
              <a:gd name="connsiteY34" fmla="*/ 89045 h 724137"/>
              <a:gd name="connsiteX35" fmla="*/ 701594 w 861199"/>
              <a:gd name="connsiteY35" fmla="*/ 89045 h 724137"/>
              <a:gd name="connsiteX36" fmla="*/ 734845 w 861199"/>
              <a:gd name="connsiteY36" fmla="*/ 152222 h 724137"/>
              <a:gd name="connsiteX37" fmla="*/ 728195 w 861199"/>
              <a:gd name="connsiteY37" fmla="*/ 172172 h 724137"/>
              <a:gd name="connsiteX38" fmla="*/ 758121 w 861199"/>
              <a:gd name="connsiteY38" fmla="*/ 185473 h 724137"/>
              <a:gd name="connsiteX39" fmla="*/ 794697 w 861199"/>
              <a:gd name="connsiteY39" fmla="*/ 222049 h 724137"/>
              <a:gd name="connsiteX40" fmla="*/ 847898 w 861199"/>
              <a:gd name="connsiteY40" fmla="*/ 258625 h 724137"/>
              <a:gd name="connsiteX41" fmla="*/ 831273 w 861199"/>
              <a:gd name="connsiteY41" fmla="*/ 375003 h 724137"/>
              <a:gd name="connsiteX42" fmla="*/ 861199 w 861199"/>
              <a:gd name="connsiteY42" fmla="*/ 404929 h 724137"/>
              <a:gd name="connsiteX43" fmla="*/ 857874 w 861199"/>
              <a:gd name="connsiteY43" fmla="*/ 441505 h 724137"/>
              <a:gd name="connsiteX44" fmla="*/ 857874 w 861199"/>
              <a:gd name="connsiteY44" fmla="*/ 441505 h 724137"/>
              <a:gd name="connsiteX45" fmla="*/ 774746 w 861199"/>
              <a:gd name="connsiteY45" fmla="*/ 451480 h 724137"/>
              <a:gd name="connsiteX46" fmla="*/ 753333 w 861199"/>
              <a:gd name="connsiteY46" fmla="*/ 545675 h 724137"/>
              <a:gd name="connsiteX47" fmla="*/ 790641 w 861199"/>
              <a:gd name="connsiteY47" fmla="*/ 602939 h 724137"/>
              <a:gd name="connsiteX48" fmla="*/ 764771 w 861199"/>
              <a:gd name="connsiteY48" fmla="*/ 650985 h 724137"/>
              <a:gd name="connsiteX49" fmla="*/ 714895 w 861199"/>
              <a:gd name="connsiteY49" fmla="*/ 660961 h 724137"/>
              <a:gd name="connsiteX50" fmla="*/ 695132 w 861199"/>
              <a:gd name="connsiteY50" fmla="*/ 677057 h 724137"/>
              <a:gd name="connsiteX51" fmla="*/ 681644 w 861199"/>
              <a:gd name="connsiteY51" fmla="*/ 724137 h 724137"/>
              <a:gd name="connsiteX52" fmla="*/ 658368 w 861199"/>
              <a:gd name="connsiteY52" fmla="*/ 714162 h 724137"/>
              <a:gd name="connsiteX53" fmla="*/ 615142 w 861199"/>
              <a:gd name="connsiteY53" fmla="*/ 694212 h 724137"/>
              <a:gd name="connsiteX54" fmla="*/ 628784 w 861199"/>
              <a:gd name="connsiteY54" fmla="*/ 617206 h 724137"/>
              <a:gd name="connsiteX55" fmla="*/ 621792 w 861199"/>
              <a:gd name="connsiteY55" fmla="*/ 587809 h 724137"/>
              <a:gd name="connsiteX56" fmla="*/ 571884 w 861199"/>
              <a:gd name="connsiteY56" fmla="*/ 560111 h 724137"/>
              <a:gd name="connsiteX57" fmla="*/ 571916 w 861199"/>
              <a:gd name="connsiteY57" fmla="*/ 511332 h 724137"/>
              <a:gd name="connsiteX58" fmla="*/ 591866 w 861199"/>
              <a:gd name="connsiteY58" fmla="*/ 498031 h 724137"/>
              <a:gd name="connsiteX59" fmla="*/ 574294 w 861199"/>
              <a:gd name="connsiteY59" fmla="*/ 429937 h 724137"/>
              <a:gd name="connsiteX60" fmla="*/ 611483 w 861199"/>
              <a:gd name="connsiteY60" fmla="*/ 398214 h 724137"/>
              <a:gd name="connsiteX61" fmla="*/ 628442 w 861199"/>
              <a:gd name="connsiteY61" fmla="*/ 408254 h 724137"/>
              <a:gd name="connsiteX62" fmla="*/ 557486 w 861199"/>
              <a:gd name="connsiteY62" fmla="*/ 400871 h 724137"/>
              <a:gd name="connsiteX63" fmla="*/ 520210 w 861199"/>
              <a:gd name="connsiteY63" fmla="*/ 368353 h 724137"/>
              <a:gd name="connsiteX64" fmla="*/ 498764 w 861199"/>
              <a:gd name="connsiteY64" fmla="*/ 408254 h 724137"/>
              <a:gd name="connsiteX65" fmla="*/ 564201 w 861199"/>
              <a:gd name="connsiteY65" fmla="*/ 476251 h 724137"/>
              <a:gd name="connsiteX66" fmla="*/ 518714 w 861199"/>
              <a:gd name="connsiteY66" fmla="*/ 527957 h 724137"/>
              <a:gd name="connsiteX67" fmla="*/ 541743 w 861199"/>
              <a:gd name="connsiteY67" fmla="*/ 515754 h 724137"/>
              <a:gd name="connsiteX68" fmla="*/ 485464 w 861199"/>
              <a:gd name="connsiteY68" fmla="*/ 547908 h 724137"/>
              <a:gd name="connsiteX69" fmla="*/ 448888 w 861199"/>
              <a:gd name="connsiteY69" fmla="*/ 571183 h 724137"/>
              <a:gd name="connsiteX70" fmla="*/ 432262 w 861199"/>
              <a:gd name="connsiteY70" fmla="*/ 591134 h 724137"/>
              <a:gd name="connsiteX71" fmla="*/ 401605 w 861199"/>
              <a:gd name="connsiteY71" fmla="*/ 616271 h 724137"/>
              <a:gd name="connsiteX72" fmla="*/ 365760 w 861199"/>
              <a:gd name="connsiteY72" fmla="*/ 637685 h 724137"/>
              <a:gd name="connsiteX73" fmla="*/ 292608 w 861199"/>
              <a:gd name="connsiteY73" fmla="*/ 634360 h 724137"/>
              <a:gd name="connsiteX74" fmla="*/ 209481 w 861199"/>
              <a:gd name="connsiteY74" fmla="*/ 581159 h 724137"/>
              <a:gd name="connsiteX0" fmla="*/ 209481 w 873771"/>
              <a:gd name="connsiteY0" fmla="*/ 581159 h 724137"/>
              <a:gd name="connsiteX1" fmla="*/ 166255 w 873771"/>
              <a:gd name="connsiteY1" fmla="*/ 488056 h 724137"/>
              <a:gd name="connsiteX2" fmla="*/ 129679 w 873771"/>
              <a:gd name="connsiteY2" fmla="*/ 471431 h 724137"/>
              <a:gd name="connsiteX3" fmla="*/ 116378 w 873771"/>
              <a:gd name="connsiteY3" fmla="*/ 448155 h 724137"/>
              <a:gd name="connsiteX4" fmla="*/ 103078 w 873771"/>
              <a:gd name="connsiteY4" fmla="*/ 404929 h 724137"/>
              <a:gd name="connsiteX5" fmla="*/ 50974 w 873771"/>
              <a:gd name="connsiteY5" fmla="*/ 365395 h 724137"/>
              <a:gd name="connsiteX6" fmla="*/ 62414 w 873771"/>
              <a:gd name="connsiteY6" fmla="*/ 316582 h 724137"/>
              <a:gd name="connsiteX7" fmla="*/ 146304 w 873771"/>
              <a:gd name="connsiteY7" fmla="*/ 361703 h 724137"/>
              <a:gd name="connsiteX8" fmla="*/ 219456 w 873771"/>
              <a:gd name="connsiteY8" fmla="*/ 331777 h 724137"/>
              <a:gd name="connsiteX9" fmla="*/ 233090 w 873771"/>
              <a:gd name="connsiteY9" fmla="*/ 288184 h 724137"/>
              <a:gd name="connsiteX10" fmla="*/ 279308 w 873771"/>
              <a:gd name="connsiteY10" fmla="*/ 258625 h 724137"/>
              <a:gd name="connsiteX11" fmla="*/ 249382 w 873771"/>
              <a:gd name="connsiteY11" fmla="*/ 245324 h 724137"/>
              <a:gd name="connsiteX12" fmla="*/ 182880 w 873771"/>
              <a:gd name="connsiteY12" fmla="*/ 271925 h 724137"/>
              <a:gd name="connsiteX13" fmla="*/ 109728 w 873771"/>
              <a:gd name="connsiteY13" fmla="*/ 271925 h 724137"/>
              <a:gd name="connsiteX14" fmla="*/ 46552 w 873771"/>
              <a:gd name="connsiteY14" fmla="*/ 232024 h 724137"/>
              <a:gd name="connsiteX15" fmla="*/ 1 w 873771"/>
              <a:gd name="connsiteY15" fmla="*/ 185473 h 724137"/>
              <a:gd name="connsiteX16" fmla="*/ 0 w 873771"/>
              <a:gd name="connsiteY16" fmla="*/ 142247 h 724137"/>
              <a:gd name="connsiteX17" fmla="*/ 33251 w 873771"/>
              <a:gd name="connsiteY17" fmla="*/ 125621 h 724137"/>
              <a:gd name="connsiteX18" fmla="*/ 36576 w 873771"/>
              <a:gd name="connsiteY18" fmla="*/ 62444 h 724137"/>
              <a:gd name="connsiteX19" fmla="*/ 63177 w 873771"/>
              <a:gd name="connsiteY19" fmla="*/ 62444 h 724137"/>
              <a:gd name="connsiteX20" fmla="*/ 129679 w 873771"/>
              <a:gd name="connsiteY20" fmla="*/ 35844 h 724137"/>
              <a:gd name="connsiteX21" fmla="*/ 179555 w 873771"/>
              <a:gd name="connsiteY21" fmla="*/ 65769 h 724137"/>
              <a:gd name="connsiteX22" fmla="*/ 179555 w 873771"/>
              <a:gd name="connsiteY22" fmla="*/ 65769 h 724137"/>
              <a:gd name="connsiteX23" fmla="*/ 259357 w 873771"/>
              <a:gd name="connsiteY23" fmla="*/ 39169 h 724137"/>
              <a:gd name="connsiteX24" fmla="*/ 279308 w 873771"/>
              <a:gd name="connsiteY24" fmla="*/ 35844 h 724137"/>
              <a:gd name="connsiteX25" fmla="*/ 282633 w 873771"/>
              <a:gd name="connsiteY25" fmla="*/ 32519 h 724137"/>
              <a:gd name="connsiteX26" fmla="*/ 305909 w 873771"/>
              <a:gd name="connsiteY26" fmla="*/ 55794 h 724137"/>
              <a:gd name="connsiteX27" fmla="*/ 295933 w 873771"/>
              <a:gd name="connsiteY27" fmla="*/ 69095 h 724137"/>
              <a:gd name="connsiteX28" fmla="*/ 350964 w 873771"/>
              <a:gd name="connsiteY28" fmla="*/ 39169 h 724137"/>
              <a:gd name="connsiteX29" fmla="*/ 380190 w 873771"/>
              <a:gd name="connsiteY29" fmla="*/ 0 h 724137"/>
              <a:gd name="connsiteX30" fmla="*/ 455538 w 873771"/>
              <a:gd name="connsiteY30" fmla="*/ 9243 h 724137"/>
              <a:gd name="connsiteX31" fmla="*/ 522040 w 873771"/>
              <a:gd name="connsiteY31" fmla="*/ 12568 h 724137"/>
              <a:gd name="connsiteX32" fmla="*/ 625117 w 873771"/>
              <a:gd name="connsiteY32" fmla="*/ 45819 h 724137"/>
              <a:gd name="connsiteX33" fmla="*/ 668344 w 873771"/>
              <a:gd name="connsiteY33" fmla="*/ 49144 h 724137"/>
              <a:gd name="connsiteX34" fmla="*/ 701594 w 873771"/>
              <a:gd name="connsiteY34" fmla="*/ 89045 h 724137"/>
              <a:gd name="connsiteX35" fmla="*/ 701594 w 873771"/>
              <a:gd name="connsiteY35" fmla="*/ 89045 h 724137"/>
              <a:gd name="connsiteX36" fmla="*/ 734845 w 873771"/>
              <a:gd name="connsiteY36" fmla="*/ 152222 h 724137"/>
              <a:gd name="connsiteX37" fmla="*/ 728195 w 873771"/>
              <a:gd name="connsiteY37" fmla="*/ 172172 h 724137"/>
              <a:gd name="connsiteX38" fmla="*/ 758121 w 873771"/>
              <a:gd name="connsiteY38" fmla="*/ 185473 h 724137"/>
              <a:gd name="connsiteX39" fmla="*/ 794697 w 873771"/>
              <a:gd name="connsiteY39" fmla="*/ 222049 h 724137"/>
              <a:gd name="connsiteX40" fmla="*/ 847898 w 873771"/>
              <a:gd name="connsiteY40" fmla="*/ 258625 h 724137"/>
              <a:gd name="connsiteX41" fmla="*/ 831273 w 873771"/>
              <a:gd name="connsiteY41" fmla="*/ 375003 h 724137"/>
              <a:gd name="connsiteX42" fmla="*/ 873771 w 873771"/>
              <a:gd name="connsiteY42" fmla="*/ 400739 h 724137"/>
              <a:gd name="connsiteX43" fmla="*/ 857874 w 873771"/>
              <a:gd name="connsiteY43" fmla="*/ 441505 h 724137"/>
              <a:gd name="connsiteX44" fmla="*/ 857874 w 873771"/>
              <a:gd name="connsiteY44" fmla="*/ 441505 h 724137"/>
              <a:gd name="connsiteX45" fmla="*/ 774746 w 873771"/>
              <a:gd name="connsiteY45" fmla="*/ 451480 h 724137"/>
              <a:gd name="connsiteX46" fmla="*/ 753333 w 873771"/>
              <a:gd name="connsiteY46" fmla="*/ 545675 h 724137"/>
              <a:gd name="connsiteX47" fmla="*/ 790641 w 873771"/>
              <a:gd name="connsiteY47" fmla="*/ 602939 h 724137"/>
              <a:gd name="connsiteX48" fmla="*/ 764771 w 873771"/>
              <a:gd name="connsiteY48" fmla="*/ 650985 h 724137"/>
              <a:gd name="connsiteX49" fmla="*/ 714895 w 873771"/>
              <a:gd name="connsiteY49" fmla="*/ 660961 h 724137"/>
              <a:gd name="connsiteX50" fmla="*/ 695132 w 873771"/>
              <a:gd name="connsiteY50" fmla="*/ 677057 h 724137"/>
              <a:gd name="connsiteX51" fmla="*/ 681644 w 873771"/>
              <a:gd name="connsiteY51" fmla="*/ 724137 h 724137"/>
              <a:gd name="connsiteX52" fmla="*/ 658368 w 873771"/>
              <a:gd name="connsiteY52" fmla="*/ 714162 h 724137"/>
              <a:gd name="connsiteX53" fmla="*/ 615142 w 873771"/>
              <a:gd name="connsiteY53" fmla="*/ 694212 h 724137"/>
              <a:gd name="connsiteX54" fmla="*/ 628784 w 873771"/>
              <a:gd name="connsiteY54" fmla="*/ 617206 h 724137"/>
              <a:gd name="connsiteX55" fmla="*/ 621792 w 873771"/>
              <a:gd name="connsiteY55" fmla="*/ 587809 h 724137"/>
              <a:gd name="connsiteX56" fmla="*/ 571884 w 873771"/>
              <a:gd name="connsiteY56" fmla="*/ 560111 h 724137"/>
              <a:gd name="connsiteX57" fmla="*/ 571916 w 873771"/>
              <a:gd name="connsiteY57" fmla="*/ 511332 h 724137"/>
              <a:gd name="connsiteX58" fmla="*/ 591866 w 873771"/>
              <a:gd name="connsiteY58" fmla="*/ 498031 h 724137"/>
              <a:gd name="connsiteX59" fmla="*/ 574294 w 873771"/>
              <a:gd name="connsiteY59" fmla="*/ 429937 h 724137"/>
              <a:gd name="connsiteX60" fmla="*/ 611483 w 873771"/>
              <a:gd name="connsiteY60" fmla="*/ 398214 h 724137"/>
              <a:gd name="connsiteX61" fmla="*/ 628442 w 873771"/>
              <a:gd name="connsiteY61" fmla="*/ 408254 h 724137"/>
              <a:gd name="connsiteX62" fmla="*/ 557486 w 873771"/>
              <a:gd name="connsiteY62" fmla="*/ 400871 h 724137"/>
              <a:gd name="connsiteX63" fmla="*/ 520210 w 873771"/>
              <a:gd name="connsiteY63" fmla="*/ 368353 h 724137"/>
              <a:gd name="connsiteX64" fmla="*/ 498764 w 873771"/>
              <a:gd name="connsiteY64" fmla="*/ 408254 h 724137"/>
              <a:gd name="connsiteX65" fmla="*/ 564201 w 873771"/>
              <a:gd name="connsiteY65" fmla="*/ 476251 h 724137"/>
              <a:gd name="connsiteX66" fmla="*/ 518714 w 873771"/>
              <a:gd name="connsiteY66" fmla="*/ 527957 h 724137"/>
              <a:gd name="connsiteX67" fmla="*/ 541743 w 873771"/>
              <a:gd name="connsiteY67" fmla="*/ 515754 h 724137"/>
              <a:gd name="connsiteX68" fmla="*/ 485464 w 873771"/>
              <a:gd name="connsiteY68" fmla="*/ 547908 h 724137"/>
              <a:gd name="connsiteX69" fmla="*/ 448888 w 873771"/>
              <a:gd name="connsiteY69" fmla="*/ 571183 h 724137"/>
              <a:gd name="connsiteX70" fmla="*/ 432262 w 873771"/>
              <a:gd name="connsiteY70" fmla="*/ 591134 h 724137"/>
              <a:gd name="connsiteX71" fmla="*/ 401605 w 873771"/>
              <a:gd name="connsiteY71" fmla="*/ 616271 h 724137"/>
              <a:gd name="connsiteX72" fmla="*/ 365760 w 873771"/>
              <a:gd name="connsiteY72" fmla="*/ 637685 h 724137"/>
              <a:gd name="connsiteX73" fmla="*/ 292608 w 873771"/>
              <a:gd name="connsiteY73" fmla="*/ 634360 h 724137"/>
              <a:gd name="connsiteX74" fmla="*/ 209481 w 873771"/>
              <a:gd name="connsiteY74" fmla="*/ 581159 h 724137"/>
              <a:gd name="connsiteX0" fmla="*/ 209481 w 873771"/>
              <a:gd name="connsiteY0" fmla="*/ 581159 h 724137"/>
              <a:gd name="connsiteX1" fmla="*/ 166255 w 873771"/>
              <a:gd name="connsiteY1" fmla="*/ 488056 h 724137"/>
              <a:gd name="connsiteX2" fmla="*/ 129679 w 873771"/>
              <a:gd name="connsiteY2" fmla="*/ 471431 h 724137"/>
              <a:gd name="connsiteX3" fmla="*/ 116378 w 873771"/>
              <a:gd name="connsiteY3" fmla="*/ 448155 h 724137"/>
              <a:gd name="connsiteX4" fmla="*/ 103078 w 873771"/>
              <a:gd name="connsiteY4" fmla="*/ 404929 h 724137"/>
              <a:gd name="connsiteX5" fmla="*/ 50974 w 873771"/>
              <a:gd name="connsiteY5" fmla="*/ 365395 h 724137"/>
              <a:gd name="connsiteX6" fmla="*/ 62414 w 873771"/>
              <a:gd name="connsiteY6" fmla="*/ 316582 h 724137"/>
              <a:gd name="connsiteX7" fmla="*/ 146304 w 873771"/>
              <a:gd name="connsiteY7" fmla="*/ 361703 h 724137"/>
              <a:gd name="connsiteX8" fmla="*/ 219456 w 873771"/>
              <a:gd name="connsiteY8" fmla="*/ 331777 h 724137"/>
              <a:gd name="connsiteX9" fmla="*/ 233090 w 873771"/>
              <a:gd name="connsiteY9" fmla="*/ 288184 h 724137"/>
              <a:gd name="connsiteX10" fmla="*/ 279308 w 873771"/>
              <a:gd name="connsiteY10" fmla="*/ 258625 h 724137"/>
              <a:gd name="connsiteX11" fmla="*/ 249382 w 873771"/>
              <a:gd name="connsiteY11" fmla="*/ 245324 h 724137"/>
              <a:gd name="connsiteX12" fmla="*/ 182880 w 873771"/>
              <a:gd name="connsiteY12" fmla="*/ 271925 h 724137"/>
              <a:gd name="connsiteX13" fmla="*/ 109728 w 873771"/>
              <a:gd name="connsiteY13" fmla="*/ 271925 h 724137"/>
              <a:gd name="connsiteX14" fmla="*/ 46552 w 873771"/>
              <a:gd name="connsiteY14" fmla="*/ 232024 h 724137"/>
              <a:gd name="connsiteX15" fmla="*/ 1 w 873771"/>
              <a:gd name="connsiteY15" fmla="*/ 185473 h 724137"/>
              <a:gd name="connsiteX16" fmla="*/ 0 w 873771"/>
              <a:gd name="connsiteY16" fmla="*/ 142247 h 724137"/>
              <a:gd name="connsiteX17" fmla="*/ 33251 w 873771"/>
              <a:gd name="connsiteY17" fmla="*/ 125621 h 724137"/>
              <a:gd name="connsiteX18" fmla="*/ 36576 w 873771"/>
              <a:gd name="connsiteY18" fmla="*/ 62444 h 724137"/>
              <a:gd name="connsiteX19" fmla="*/ 63177 w 873771"/>
              <a:gd name="connsiteY19" fmla="*/ 62444 h 724137"/>
              <a:gd name="connsiteX20" fmla="*/ 129679 w 873771"/>
              <a:gd name="connsiteY20" fmla="*/ 35844 h 724137"/>
              <a:gd name="connsiteX21" fmla="*/ 179555 w 873771"/>
              <a:gd name="connsiteY21" fmla="*/ 65769 h 724137"/>
              <a:gd name="connsiteX22" fmla="*/ 179555 w 873771"/>
              <a:gd name="connsiteY22" fmla="*/ 65769 h 724137"/>
              <a:gd name="connsiteX23" fmla="*/ 259357 w 873771"/>
              <a:gd name="connsiteY23" fmla="*/ 39169 h 724137"/>
              <a:gd name="connsiteX24" fmla="*/ 279308 w 873771"/>
              <a:gd name="connsiteY24" fmla="*/ 35844 h 724137"/>
              <a:gd name="connsiteX25" fmla="*/ 282633 w 873771"/>
              <a:gd name="connsiteY25" fmla="*/ 32519 h 724137"/>
              <a:gd name="connsiteX26" fmla="*/ 305909 w 873771"/>
              <a:gd name="connsiteY26" fmla="*/ 55794 h 724137"/>
              <a:gd name="connsiteX27" fmla="*/ 295933 w 873771"/>
              <a:gd name="connsiteY27" fmla="*/ 69095 h 724137"/>
              <a:gd name="connsiteX28" fmla="*/ 350964 w 873771"/>
              <a:gd name="connsiteY28" fmla="*/ 39169 h 724137"/>
              <a:gd name="connsiteX29" fmla="*/ 380190 w 873771"/>
              <a:gd name="connsiteY29" fmla="*/ 0 h 724137"/>
              <a:gd name="connsiteX30" fmla="*/ 455538 w 873771"/>
              <a:gd name="connsiteY30" fmla="*/ 9243 h 724137"/>
              <a:gd name="connsiteX31" fmla="*/ 522040 w 873771"/>
              <a:gd name="connsiteY31" fmla="*/ 12568 h 724137"/>
              <a:gd name="connsiteX32" fmla="*/ 625117 w 873771"/>
              <a:gd name="connsiteY32" fmla="*/ 45819 h 724137"/>
              <a:gd name="connsiteX33" fmla="*/ 668344 w 873771"/>
              <a:gd name="connsiteY33" fmla="*/ 49144 h 724137"/>
              <a:gd name="connsiteX34" fmla="*/ 701594 w 873771"/>
              <a:gd name="connsiteY34" fmla="*/ 89045 h 724137"/>
              <a:gd name="connsiteX35" fmla="*/ 701594 w 873771"/>
              <a:gd name="connsiteY35" fmla="*/ 89045 h 724137"/>
              <a:gd name="connsiteX36" fmla="*/ 734845 w 873771"/>
              <a:gd name="connsiteY36" fmla="*/ 152222 h 724137"/>
              <a:gd name="connsiteX37" fmla="*/ 728195 w 873771"/>
              <a:gd name="connsiteY37" fmla="*/ 172172 h 724137"/>
              <a:gd name="connsiteX38" fmla="*/ 758121 w 873771"/>
              <a:gd name="connsiteY38" fmla="*/ 185473 h 724137"/>
              <a:gd name="connsiteX39" fmla="*/ 794697 w 873771"/>
              <a:gd name="connsiteY39" fmla="*/ 222049 h 724137"/>
              <a:gd name="connsiteX40" fmla="*/ 847898 w 873771"/>
              <a:gd name="connsiteY40" fmla="*/ 258625 h 724137"/>
              <a:gd name="connsiteX41" fmla="*/ 831273 w 873771"/>
              <a:gd name="connsiteY41" fmla="*/ 375003 h 724137"/>
              <a:gd name="connsiteX42" fmla="*/ 873771 w 873771"/>
              <a:gd name="connsiteY42" fmla="*/ 400739 h 724137"/>
              <a:gd name="connsiteX43" fmla="*/ 857874 w 873771"/>
              <a:gd name="connsiteY43" fmla="*/ 441505 h 724137"/>
              <a:gd name="connsiteX44" fmla="*/ 853684 w 873771"/>
              <a:gd name="connsiteY44" fmla="*/ 451982 h 724137"/>
              <a:gd name="connsiteX45" fmla="*/ 774746 w 873771"/>
              <a:gd name="connsiteY45" fmla="*/ 451480 h 724137"/>
              <a:gd name="connsiteX46" fmla="*/ 753333 w 873771"/>
              <a:gd name="connsiteY46" fmla="*/ 545675 h 724137"/>
              <a:gd name="connsiteX47" fmla="*/ 790641 w 873771"/>
              <a:gd name="connsiteY47" fmla="*/ 602939 h 724137"/>
              <a:gd name="connsiteX48" fmla="*/ 764771 w 873771"/>
              <a:gd name="connsiteY48" fmla="*/ 650985 h 724137"/>
              <a:gd name="connsiteX49" fmla="*/ 714895 w 873771"/>
              <a:gd name="connsiteY49" fmla="*/ 660961 h 724137"/>
              <a:gd name="connsiteX50" fmla="*/ 695132 w 873771"/>
              <a:gd name="connsiteY50" fmla="*/ 677057 h 724137"/>
              <a:gd name="connsiteX51" fmla="*/ 681644 w 873771"/>
              <a:gd name="connsiteY51" fmla="*/ 724137 h 724137"/>
              <a:gd name="connsiteX52" fmla="*/ 658368 w 873771"/>
              <a:gd name="connsiteY52" fmla="*/ 714162 h 724137"/>
              <a:gd name="connsiteX53" fmla="*/ 615142 w 873771"/>
              <a:gd name="connsiteY53" fmla="*/ 694212 h 724137"/>
              <a:gd name="connsiteX54" fmla="*/ 628784 w 873771"/>
              <a:gd name="connsiteY54" fmla="*/ 617206 h 724137"/>
              <a:gd name="connsiteX55" fmla="*/ 621792 w 873771"/>
              <a:gd name="connsiteY55" fmla="*/ 587809 h 724137"/>
              <a:gd name="connsiteX56" fmla="*/ 571884 w 873771"/>
              <a:gd name="connsiteY56" fmla="*/ 560111 h 724137"/>
              <a:gd name="connsiteX57" fmla="*/ 571916 w 873771"/>
              <a:gd name="connsiteY57" fmla="*/ 511332 h 724137"/>
              <a:gd name="connsiteX58" fmla="*/ 591866 w 873771"/>
              <a:gd name="connsiteY58" fmla="*/ 498031 h 724137"/>
              <a:gd name="connsiteX59" fmla="*/ 574294 w 873771"/>
              <a:gd name="connsiteY59" fmla="*/ 429937 h 724137"/>
              <a:gd name="connsiteX60" fmla="*/ 611483 w 873771"/>
              <a:gd name="connsiteY60" fmla="*/ 398214 h 724137"/>
              <a:gd name="connsiteX61" fmla="*/ 628442 w 873771"/>
              <a:gd name="connsiteY61" fmla="*/ 408254 h 724137"/>
              <a:gd name="connsiteX62" fmla="*/ 557486 w 873771"/>
              <a:gd name="connsiteY62" fmla="*/ 400871 h 724137"/>
              <a:gd name="connsiteX63" fmla="*/ 520210 w 873771"/>
              <a:gd name="connsiteY63" fmla="*/ 368353 h 724137"/>
              <a:gd name="connsiteX64" fmla="*/ 498764 w 873771"/>
              <a:gd name="connsiteY64" fmla="*/ 408254 h 724137"/>
              <a:gd name="connsiteX65" fmla="*/ 564201 w 873771"/>
              <a:gd name="connsiteY65" fmla="*/ 476251 h 724137"/>
              <a:gd name="connsiteX66" fmla="*/ 518714 w 873771"/>
              <a:gd name="connsiteY66" fmla="*/ 527957 h 724137"/>
              <a:gd name="connsiteX67" fmla="*/ 541743 w 873771"/>
              <a:gd name="connsiteY67" fmla="*/ 515754 h 724137"/>
              <a:gd name="connsiteX68" fmla="*/ 485464 w 873771"/>
              <a:gd name="connsiteY68" fmla="*/ 547908 h 724137"/>
              <a:gd name="connsiteX69" fmla="*/ 448888 w 873771"/>
              <a:gd name="connsiteY69" fmla="*/ 571183 h 724137"/>
              <a:gd name="connsiteX70" fmla="*/ 432262 w 873771"/>
              <a:gd name="connsiteY70" fmla="*/ 591134 h 724137"/>
              <a:gd name="connsiteX71" fmla="*/ 401605 w 873771"/>
              <a:gd name="connsiteY71" fmla="*/ 616271 h 724137"/>
              <a:gd name="connsiteX72" fmla="*/ 365760 w 873771"/>
              <a:gd name="connsiteY72" fmla="*/ 637685 h 724137"/>
              <a:gd name="connsiteX73" fmla="*/ 292608 w 873771"/>
              <a:gd name="connsiteY73" fmla="*/ 634360 h 724137"/>
              <a:gd name="connsiteX74" fmla="*/ 209481 w 873771"/>
              <a:gd name="connsiteY74" fmla="*/ 581159 h 724137"/>
              <a:gd name="connsiteX0" fmla="*/ 209481 w 873771"/>
              <a:gd name="connsiteY0" fmla="*/ 581159 h 724137"/>
              <a:gd name="connsiteX1" fmla="*/ 166255 w 873771"/>
              <a:gd name="connsiteY1" fmla="*/ 488056 h 724137"/>
              <a:gd name="connsiteX2" fmla="*/ 129679 w 873771"/>
              <a:gd name="connsiteY2" fmla="*/ 471431 h 724137"/>
              <a:gd name="connsiteX3" fmla="*/ 116378 w 873771"/>
              <a:gd name="connsiteY3" fmla="*/ 448155 h 724137"/>
              <a:gd name="connsiteX4" fmla="*/ 103078 w 873771"/>
              <a:gd name="connsiteY4" fmla="*/ 404929 h 724137"/>
              <a:gd name="connsiteX5" fmla="*/ 50974 w 873771"/>
              <a:gd name="connsiteY5" fmla="*/ 365395 h 724137"/>
              <a:gd name="connsiteX6" fmla="*/ 62414 w 873771"/>
              <a:gd name="connsiteY6" fmla="*/ 316582 h 724137"/>
              <a:gd name="connsiteX7" fmla="*/ 146304 w 873771"/>
              <a:gd name="connsiteY7" fmla="*/ 361703 h 724137"/>
              <a:gd name="connsiteX8" fmla="*/ 219456 w 873771"/>
              <a:gd name="connsiteY8" fmla="*/ 331777 h 724137"/>
              <a:gd name="connsiteX9" fmla="*/ 233090 w 873771"/>
              <a:gd name="connsiteY9" fmla="*/ 288184 h 724137"/>
              <a:gd name="connsiteX10" fmla="*/ 279308 w 873771"/>
              <a:gd name="connsiteY10" fmla="*/ 258625 h 724137"/>
              <a:gd name="connsiteX11" fmla="*/ 249382 w 873771"/>
              <a:gd name="connsiteY11" fmla="*/ 245324 h 724137"/>
              <a:gd name="connsiteX12" fmla="*/ 182880 w 873771"/>
              <a:gd name="connsiteY12" fmla="*/ 271925 h 724137"/>
              <a:gd name="connsiteX13" fmla="*/ 109728 w 873771"/>
              <a:gd name="connsiteY13" fmla="*/ 271925 h 724137"/>
              <a:gd name="connsiteX14" fmla="*/ 46552 w 873771"/>
              <a:gd name="connsiteY14" fmla="*/ 232024 h 724137"/>
              <a:gd name="connsiteX15" fmla="*/ 1 w 873771"/>
              <a:gd name="connsiteY15" fmla="*/ 185473 h 724137"/>
              <a:gd name="connsiteX16" fmla="*/ 0 w 873771"/>
              <a:gd name="connsiteY16" fmla="*/ 142247 h 724137"/>
              <a:gd name="connsiteX17" fmla="*/ 33251 w 873771"/>
              <a:gd name="connsiteY17" fmla="*/ 125621 h 724137"/>
              <a:gd name="connsiteX18" fmla="*/ 36576 w 873771"/>
              <a:gd name="connsiteY18" fmla="*/ 62444 h 724137"/>
              <a:gd name="connsiteX19" fmla="*/ 63177 w 873771"/>
              <a:gd name="connsiteY19" fmla="*/ 62444 h 724137"/>
              <a:gd name="connsiteX20" fmla="*/ 129679 w 873771"/>
              <a:gd name="connsiteY20" fmla="*/ 35844 h 724137"/>
              <a:gd name="connsiteX21" fmla="*/ 179555 w 873771"/>
              <a:gd name="connsiteY21" fmla="*/ 65769 h 724137"/>
              <a:gd name="connsiteX22" fmla="*/ 179555 w 873771"/>
              <a:gd name="connsiteY22" fmla="*/ 65769 h 724137"/>
              <a:gd name="connsiteX23" fmla="*/ 259357 w 873771"/>
              <a:gd name="connsiteY23" fmla="*/ 39169 h 724137"/>
              <a:gd name="connsiteX24" fmla="*/ 279308 w 873771"/>
              <a:gd name="connsiteY24" fmla="*/ 35844 h 724137"/>
              <a:gd name="connsiteX25" fmla="*/ 282633 w 873771"/>
              <a:gd name="connsiteY25" fmla="*/ 32519 h 724137"/>
              <a:gd name="connsiteX26" fmla="*/ 305909 w 873771"/>
              <a:gd name="connsiteY26" fmla="*/ 55794 h 724137"/>
              <a:gd name="connsiteX27" fmla="*/ 295933 w 873771"/>
              <a:gd name="connsiteY27" fmla="*/ 69095 h 724137"/>
              <a:gd name="connsiteX28" fmla="*/ 350964 w 873771"/>
              <a:gd name="connsiteY28" fmla="*/ 39169 h 724137"/>
              <a:gd name="connsiteX29" fmla="*/ 380190 w 873771"/>
              <a:gd name="connsiteY29" fmla="*/ 0 h 724137"/>
              <a:gd name="connsiteX30" fmla="*/ 455538 w 873771"/>
              <a:gd name="connsiteY30" fmla="*/ 9243 h 724137"/>
              <a:gd name="connsiteX31" fmla="*/ 522040 w 873771"/>
              <a:gd name="connsiteY31" fmla="*/ 12568 h 724137"/>
              <a:gd name="connsiteX32" fmla="*/ 625117 w 873771"/>
              <a:gd name="connsiteY32" fmla="*/ 45819 h 724137"/>
              <a:gd name="connsiteX33" fmla="*/ 668344 w 873771"/>
              <a:gd name="connsiteY33" fmla="*/ 49144 h 724137"/>
              <a:gd name="connsiteX34" fmla="*/ 701594 w 873771"/>
              <a:gd name="connsiteY34" fmla="*/ 89045 h 724137"/>
              <a:gd name="connsiteX35" fmla="*/ 701594 w 873771"/>
              <a:gd name="connsiteY35" fmla="*/ 89045 h 724137"/>
              <a:gd name="connsiteX36" fmla="*/ 734845 w 873771"/>
              <a:gd name="connsiteY36" fmla="*/ 152222 h 724137"/>
              <a:gd name="connsiteX37" fmla="*/ 728195 w 873771"/>
              <a:gd name="connsiteY37" fmla="*/ 172172 h 724137"/>
              <a:gd name="connsiteX38" fmla="*/ 758121 w 873771"/>
              <a:gd name="connsiteY38" fmla="*/ 185473 h 724137"/>
              <a:gd name="connsiteX39" fmla="*/ 794697 w 873771"/>
              <a:gd name="connsiteY39" fmla="*/ 222049 h 724137"/>
              <a:gd name="connsiteX40" fmla="*/ 847898 w 873771"/>
              <a:gd name="connsiteY40" fmla="*/ 258625 h 724137"/>
              <a:gd name="connsiteX41" fmla="*/ 839654 w 873771"/>
              <a:gd name="connsiteY41" fmla="*/ 370812 h 724137"/>
              <a:gd name="connsiteX42" fmla="*/ 873771 w 873771"/>
              <a:gd name="connsiteY42" fmla="*/ 400739 h 724137"/>
              <a:gd name="connsiteX43" fmla="*/ 857874 w 873771"/>
              <a:gd name="connsiteY43" fmla="*/ 441505 h 724137"/>
              <a:gd name="connsiteX44" fmla="*/ 853684 w 873771"/>
              <a:gd name="connsiteY44" fmla="*/ 451982 h 724137"/>
              <a:gd name="connsiteX45" fmla="*/ 774746 w 873771"/>
              <a:gd name="connsiteY45" fmla="*/ 451480 h 724137"/>
              <a:gd name="connsiteX46" fmla="*/ 753333 w 873771"/>
              <a:gd name="connsiteY46" fmla="*/ 545675 h 724137"/>
              <a:gd name="connsiteX47" fmla="*/ 790641 w 873771"/>
              <a:gd name="connsiteY47" fmla="*/ 602939 h 724137"/>
              <a:gd name="connsiteX48" fmla="*/ 764771 w 873771"/>
              <a:gd name="connsiteY48" fmla="*/ 650985 h 724137"/>
              <a:gd name="connsiteX49" fmla="*/ 714895 w 873771"/>
              <a:gd name="connsiteY49" fmla="*/ 660961 h 724137"/>
              <a:gd name="connsiteX50" fmla="*/ 695132 w 873771"/>
              <a:gd name="connsiteY50" fmla="*/ 677057 h 724137"/>
              <a:gd name="connsiteX51" fmla="*/ 681644 w 873771"/>
              <a:gd name="connsiteY51" fmla="*/ 724137 h 724137"/>
              <a:gd name="connsiteX52" fmla="*/ 658368 w 873771"/>
              <a:gd name="connsiteY52" fmla="*/ 714162 h 724137"/>
              <a:gd name="connsiteX53" fmla="*/ 615142 w 873771"/>
              <a:gd name="connsiteY53" fmla="*/ 694212 h 724137"/>
              <a:gd name="connsiteX54" fmla="*/ 628784 w 873771"/>
              <a:gd name="connsiteY54" fmla="*/ 617206 h 724137"/>
              <a:gd name="connsiteX55" fmla="*/ 621792 w 873771"/>
              <a:gd name="connsiteY55" fmla="*/ 587809 h 724137"/>
              <a:gd name="connsiteX56" fmla="*/ 571884 w 873771"/>
              <a:gd name="connsiteY56" fmla="*/ 560111 h 724137"/>
              <a:gd name="connsiteX57" fmla="*/ 571916 w 873771"/>
              <a:gd name="connsiteY57" fmla="*/ 511332 h 724137"/>
              <a:gd name="connsiteX58" fmla="*/ 591866 w 873771"/>
              <a:gd name="connsiteY58" fmla="*/ 498031 h 724137"/>
              <a:gd name="connsiteX59" fmla="*/ 574294 w 873771"/>
              <a:gd name="connsiteY59" fmla="*/ 429937 h 724137"/>
              <a:gd name="connsiteX60" fmla="*/ 611483 w 873771"/>
              <a:gd name="connsiteY60" fmla="*/ 398214 h 724137"/>
              <a:gd name="connsiteX61" fmla="*/ 628442 w 873771"/>
              <a:gd name="connsiteY61" fmla="*/ 408254 h 724137"/>
              <a:gd name="connsiteX62" fmla="*/ 557486 w 873771"/>
              <a:gd name="connsiteY62" fmla="*/ 400871 h 724137"/>
              <a:gd name="connsiteX63" fmla="*/ 520210 w 873771"/>
              <a:gd name="connsiteY63" fmla="*/ 368353 h 724137"/>
              <a:gd name="connsiteX64" fmla="*/ 498764 w 873771"/>
              <a:gd name="connsiteY64" fmla="*/ 408254 h 724137"/>
              <a:gd name="connsiteX65" fmla="*/ 564201 w 873771"/>
              <a:gd name="connsiteY65" fmla="*/ 476251 h 724137"/>
              <a:gd name="connsiteX66" fmla="*/ 518714 w 873771"/>
              <a:gd name="connsiteY66" fmla="*/ 527957 h 724137"/>
              <a:gd name="connsiteX67" fmla="*/ 541743 w 873771"/>
              <a:gd name="connsiteY67" fmla="*/ 515754 h 724137"/>
              <a:gd name="connsiteX68" fmla="*/ 485464 w 873771"/>
              <a:gd name="connsiteY68" fmla="*/ 547908 h 724137"/>
              <a:gd name="connsiteX69" fmla="*/ 448888 w 873771"/>
              <a:gd name="connsiteY69" fmla="*/ 571183 h 724137"/>
              <a:gd name="connsiteX70" fmla="*/ 432262 w 873771"/>
              <a:gd name="connsiteY70" fmla="*/ 591134 h 724137"/>
              <a:gd name="connsiteX71" fmla="*/ 401605 w 873771"/>
              <a:gd name="connsiteY71" fmla="*/ 616271 h 724137"/>
              <a:gd name="connsiteX72" fmla="*/ 365760 w 873771"/>
              <a:gd name="connsiteY72" fmla="*/ 637685 h 724137"/>
              <a:gd name="connsiteX73" fmla="*/ 292608 w 873771"/>
              <a:gd name="connsiteY73" fmla="*/ 634360 h 724137"/>
              <a:gd name="connsiteX74" fmla="*/ 209481 w 873771"/>
              <a:gd name="connsiteY74" fmla="*/ 581159 h 724137"/>
              <a:gd name="connsiteX0" fmla="*/ 215767 w 880057"/>
              <a:gd name="connsiteY0" fmla="*/ 581159 h 724137"/>
              <a:gd name="connsiteX1" fmla="*/ 172541 w 880057"/>
              <a:gd name="connsiteY1" fmla="*/ 488056 h 724137"/>
              <a:gd name="connsiteX2" fmla="*/ 135965 w 880057"/>
              <a:gd name="connsiteY2" fmla="*/ 471431 h 724137"/>
              <a:gd name="connsiteX3" fmla="*/ 122664 w 880057"/>
              <a:gd name="connsiteY3" fmla="*/ 448155 h 724137"/>
              <a:gd name="connsiteX4" fmla="*/ 109364 w 880057"/>
              <a:gd name="connsiteY4" fmla="*/ 404929 h 724137"/>
              <a:gd name="connsiteX5" fmla="*/ 57260 w 880057"/>
              <a:gd name="connsiteY5" fmla="*/ 365395 h 724137"/>
              <a:gd name="connsiteX6" fmla="*/ 68700 w 880057"/>
              <a:gd name="connsiteY6" fmla="*/ 316582 h 724137"/>
              <a:gd name="connsiteX7" fmla="*/ 152590 w 880057"/>
              <a:gd name="connsiteY7" fmla="*/ 361703 h 724137"/>
              <a:gd name="connsiteX8" fmla="*/ 225742 w 880057"/>
              <a:gd name="connsiteY8" fmla="*/ 331777 h 724137"/>
              <a:gd name="connsiteX9" fmla="*/ 239376 w 880057"/>
              <a:gd name="connsiteY9" fmla="*/ 288184 h 724137"/>
              <a:gd name="connsiteX10" fmla="*/ 285594 w 880057"/>
              <a:gd name="connsiteY10" fmla="*/ 258625 h 724137"/>
              <a:gd name="connsiteX11" fmla="*/ 255668 w 880057"/>
              <a:gd name="connsiteY11" fmla="*/ 245324 h 724137"/>
              <a:gd name="connsiteX12" fmla="*/ 189166 w 880057"/>
              <a:gd name="connsiteY12" fmla="*/ 271925 h 724137"/>
              <a:gd name="connsiteX13" fmla="*/ 116014 w 880057"/>
              <a:gd name="connsiteY13" fmla="*/ 271925 h 724137"/>
              <a:gd name="connsiteX14" fmla="*/ 52838 w 880057"/>
              <a:gd name="connsiteY14" fmla="*/ 232024 h 724137"/>
              <a:gd name="connsiteX15" fmla="*/ 6287 w 880057"/>
              <a:gd name="connsiteY15" fmla="*/ 185473 h 724137"/>
              <a:gd name="connsiteX16" fmla="*/ 0 w 880057"/>
              <a:gd name="connsiteY16" fmla="*/ 142247 h 724137"/>
              <a:gd name="connsiteX17" fmla="*/ 39537 w 880057"/>
              <a:gd name="connsiteY17" fmla="*/ 125621 h 724137"/>
              <a:gd name="connsiteX18" fmla="*/ 42862 w 880057"/>
              <a:gd name="connsiteY18" fmla="*/ 62444 h 724137"/>
              <a:gd name="connsiteX19" fmla="*/ 69463 w 880057"/>
              <a:gd name="connsiteY19" fmla="*/ 62444 h 724137"/>
              <a:gd name="connsiteX20" fmla="*/ 135965 w 880057"/>
              <a:gd name="connsiteY20" fmla="*/ 35844 h 724137"/>
              <a:gd name="connsiteX21" fmla="*/ 185841 w 880057"/>
              <a:gd name="connsiteY21" fmla="*/ 65769 h 724137"/>
              <a:gd name="connsiteX22" fmla="*/ 185841 w 880057"/>
              <a:gd name="connsiteY22" fmla="*/ 65769 h 724137"/>
              <a:gd name="connsiteX23" fmla="*/ 265643 w 880057"/>
              <a:gd name="connsiteY23" fmla="*/ 39169 h 724137"/>
              <a:gd name="connsiteX24" fmla="*/ 285594 w 880057"/>
              <a:gd name="connsiteY24" fmla="*/ 35844 h 724137"/>
              <a:gd name="connsiteX25" fmla="*/ 288919 w 880057"/>
              <a:gd name="connsiteY25" fmla="*/ 32519 h 724137"/>
              <a:gd name="connsiteX26" fmla="*/ 312195 w 880057"/>
              <a:gd name="connsiteY26" fmla="*/ 55794 h 724137"/>
              <a:gd name="connsiteX27" fmla="*/ 302219 w 880057"/>
              <a:gd name="connsiteY27" fmla="*/ 69095 h 724137"/>
              <a:gd name="connsiteX28" fmla="*/ 357250 w 880057"/>
              <a:gd name="connsiteY28" fmla="*/ 39169 h 724137"/>
              <a:gd name="connsiteX29" fmla="*/ 386476 w 880057"/>
              <a:gd name="connsiteY29" fmla="*/ 0 h 724137"/>
              <a:gd name="connsiteX30" fmla="*/ 461824 w 880057"/>
              <a:gd name="connsiteY30" fmla="*/ 9243 h 724137"/>
              <a:gd name="connsiteX31" fmla="*/ 528326 w 880057"/>
              <a:gd name="connsiteY31" fmla="*/ 12568 h 724137"/>
              <a:gd name="connsiteX32" fmla="*/ 631403 w 880057"/>
              <a:gd name="connsiteY32" fmla="*/ 45819 h 724137"/>
              <a:gd name="connsiteX33" fmla="*/ 674630 w 880057"/>
              <a:gd name="connsiteY33" fmla="*/ 49144 h 724137"/>
              <a:gd name="connsiteX34" fmla="*/ 707880 w 880057"/>
              <a:gd name="connsiteY34" fmla="*/ 89045 h 724137"/>
              <a:gd name="connsiteX35" fmla="*/ 707880 w 880057"/>
              <a:gd name="connsiteY35" fmla="*/ 89045 h 724137"/>
              <a:gd name="connsiteX36" fmla="*/ 741131 w 880057"/>
              <a:gd name="connsiteY36" fmla="*/ 152222 h 724137"/>
              <a:gd name="connsiteX37" fmla="*/ 734481 w 880057"/>
              <a:gd name="connsiteY37" fmla="*/ 172172 h 724137"/>
              <a:gd name="connsiteX38" fmla="*/ 764407 w 880057"/>
              <a:gd name="connsiteY38" fmla="*/ 185473 h 724137"/>
              <a:gd name="connsiteX39" fmla="*/ 800983 w 880057"/>
              <a:gd name="connsiteY39" fmla="*/ 222049 h 724137"/>
              <a:gd name="connsiteX40" fmla="*/ 854184 w 880057"/>
              <a:gd name="connsiteY40" fmla="*/ 258625 h 724137"/>
              <a:gd name="connsiteX41" fmla="*/ 845940 w 880057"/>
              <a:gd name="connsiteY41" fmla="*/ 370812 h 724137"/>
              <a:gd name="connsiteX42" fmla="*/ 880057 w 880057"/>
              <a:gd name="connsiteY42" fmla="*/ 400739 h 724137"/>
              <a:gd name="connsiteX43" fmla="*/ 864160 w 880057"/>
              <a:gd name="connsiteY43" fmla="*/ 441505 h 724137"/>
              <a:gd name="connsiteX44" fmla="*/ 859970 w 880057"/>
              <a:gd name="connsiteY44" fmla="*/ 451982 h 724137"/>
              <a:gd name="connsiteX45" fmla="*/ 781032 w 880057"/>
              <a:gd name="connsiteY45" fmla="*/ 451480 h 724137"/>
              <a:gd name="connsiteX46" fmla="*/ 759619 w 880057"/>
              <a:gd name="connsiteY46" fmla="*/ 545675 h 724137"/>
              <a:gd name="connsiteX47" fmla="*/ 796927 w 880057"/>
              <a:gd name="connsiteY47" fmla="*/ 602939 h 724137"/>
              <a:gd name="connsiteX48" fmla="*/ 771057 w 880057"/>
              <a:gd name="connsiteY48" fmla="*/ 650985 h 724137"/>
              <a:gd name="connsiteX49" fmla="*/ 721181 w 880057"/>
              <a:gd name="connsiteY49" fmla="*/ 660961 h 724137"/>
              <a:gd name="connsiteX50" fmla="*/ 701418 w 880057"/>
              <a:gd name="connsiteY50" fmla="*/ 677057 h 724137"/>
              <a:gd name="connsiteX51" fmla="*/ 687930 w 880057"/>
              <a:gd name="connsiteY51" fmla="*/ 724137 h 724137"/>
              <a:gd name="connsiteX52" fmla="*/ 664654 w 880057"/>
              <a:gd name="connsiteY52" fmla="*/ 714162 h 724137"/>
              <a:gd name="connsiteX53" fmla="*/ 621428 w 880057"/>
              <a:gd name="connsiteY53" fmla="*/ 694212 h 724137"/>
              <a:gd name="connsiteX54" fmla="*/ 635070 w 880057"/>
              <a:gd name="connsiteY54" fmla="*/ 617206 h 724137"/>
              <a:gd name="connsiteX55" fmla="*/ 628078 w 880057"/>
              <a:gd name="connsiteY55" fmla="*/ 587809 h 724137"/>
              <a:gd name="connsiteX56" fmla="*/ 578170 w 880057"/>
              <a:gd name="connsiteY56" fmla="*/ 560111 h 724137"/>
              <a:gd name="connsiteX57" fmla="*/ 578202 w 880057"/>
              <a:gd name="connsiteY57" fmla="*/ 511332 h 724137"/>
              <a:gd name="connsiteX58" fmla="*/ 598152 w 880057"/>
              <a:gd name="connsiteY58" fmla="*/ 498031 h 724137"/>
              <a:gd name="connsiteX59" fmla="*/ 580580 w 880057"/>
              <a:gd name="connsiteY59" fmla="*/ 429937 h 724137"/>
              <a:gd name="connsiteX60" fmla="*/ 617769 w 880057"/>
              <a:gd name="connsiteY60" fmla="*/ 398214 h 724137"/>
              <a:gd name="connsiteX61" fmla="*/ 634728 w 880057"/>
              <a:gd name="connsiteY61" fmla="*/ 408254 h 724137"/>
              <a:gd name="connsiteX62" fmla="*/ 563772 w 880057"/>
              <a:gd name="connsiteY62" fmla="*/ 400871 h 724137"/>
              <a:gd name="connsiteX63" fmla="*/ 526496 w 880057"/>
              <a:gd name="connsiteY63" fmla="*/ 368353 h 724137"/>
              <a:gd name="connsiteX64" fmla="*/ 505050 w 880057"/>
              <a:gd name="connsiteY64" fmla="*/ 408254 h 724137"/>
              <a:gd name="connsiteX65" fmla="*/ 570487 w 880057"/>
              <a:gd name="connsiteY65" fmla="*/ 476251 h 724137"/>
              <a:gd name="connsiteX66" fmla="*/ 525000 w 880057"/>
              <a:gd name="connsiteY66" fmla="*/ 527957 h 724137"/>
              <a:gd name="connsiteX67" fmla="*/ 548029 w 880057"/>
              <a:gd name="connsiteY67" fmla="*/ 515754 h 724137"/>
              <a:gd name="connsiteX68" fmla="*/ 491750 w 880057"/>
              <a:gd name="connsiteY68" fmla="*/ 547908 h 724137"/>
              <a:gd name="connsiteX69" fmla="*/ 455174 w 880057"/>
              <a:gd name="connsiteY69" fmla="*/ 571183 h 724137"/>
              <a:gd name="connsiteX70" fmla="*/ 438548 w 880057"/>
              <a:gd name="connsiteY70" fmla="*/ 591134 h 724137"/>
              <a:gd name="connsiteX71" fmla="*/ 407891 w 880057"/>
              <a:gd name="connsiteY71" fmla="*/ 616271 h 724137"/>
              <a:gd name="connsiteX72" fmla="*/ 372046 w 880057"/>
              <a:gd name="connsiteY72" fmla="*/ 637685 h 724137"/>
              <a:gd name="connsiteX73" fmla="*/ 298894 w 880057"/>
              <a:gd name="connsiteY73" fmla="*/ 634360 h 724137"/>
              <a:gd name="connsiteX74" fmla="*/ 215767 w 880057"/>
              <a:gd name="connsiteY74" fmla="*/ 581159 h 72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880057" h="724137">
                <a:moveTo>
                  <a:pt x="215767" y="581159"/>
                </a:moveTo>
                <a:lnTo>
                  <a:pt x="172541" y="488056"/>
                </a:lnTo>
                <a:lnTo>
                  <a:pt x="135965" y="471431"/>
                </a:lnTo>
                <a:lnTo>
                  <a:pt x="122664" y="448155"/>
                </a:lnTo>
                <a:lnTo>
                  <a:pt x="109364" y="404929"/>
                </a:lnTo>
                <a:lnTo>
                  <a:pt x="57260" y="365395"/>
                </a:lnTo>
                <a:lnTo>
                  <a:pt x="68700" y="316582"/>
                </a:lnTo>
                <a:lnTo>
                  <a:pt x="152590" y="361703"/>
                </a:lnTo>
                <a:lnTo>
                  <a:pt x="225742" y="331777"/>
                </a:lnTo>
                <a:lnTo>
                  <a:pt x="239376" y="288184"/>
                </a:lnTo>
                <a:lnTo>
                  <a:pt x="285594" y="258625"/>
                </a:lnTo>
                <a:lnTo>
                  <a:pt x="255668" y="245324"/>
                </a:lnTo>
                <a:lnTo>
                  <a:pt x="189166" y="271925"/>
                </a:lnTo>
                <a:lnTo>
                  <a:pt x="116014" y="271925"/>
                </a:lnTo>
                <a:lnTo>
                  <a:pt x="52838" y="232024"/>
                </a:lnTo>
                <a:lnTo>
                  <a:pt x="6287" y="185473"/>
                </a:lnTo>
                <a:cubicBezTo>
                  <a:pt x="6287" y="171064"/>
                  <a:pt x="0" y="156656"/>
                  <a:pt x="0" y="142247"/>
                </a:cubicBezTo>
                <a:lnTo>
                  <a:pt x="39537" y="125621"/>
                </a:lnTo>
                <a:cubicBezTo>
                  <a:pt x="47296" y="107887"/>
                  <a:pt x="35103" y="80178"/>
                  <a:pt x="42862" y="62444"/>
                </a:cubicBezTo>
                <a:lnTo>
                  <a:pt x="69463" y="62444"/>
                </a:lnTo>
                <a:lnTo>
                  <a:pt x="135965" y="35844"/>
                </a:lnTo>
                <a:lnTo>
                  <a:pt x="185841" y="65769"/>
                </a:lnTo>
                <a:lnTo>
                  <a:pt x="185841" y="65769"/>
                </a:lnTo>
                <a:lnTo>
                  <a:pt x="265643" y="39169"/>
                </a:lnTo>
                <a:lnTo>
                  <a:pt x="285594" y="35844"/>
                </a:lnTo>
                <a:lnTo>
                  <a:pt x="288919" y="32519"/>
                </a:lnTo>
                <a:lnTo>
                  <a:pt x="312195" y="55794"/>
                </a:lnTo>
                <a:lnTo>
                  <a:pt x="302219" y="69095"/>
                </a:lnTo>
                <a:lnTo>
                  <a:pt x="357250" y="39169"/>
                </a:lnTo>
                <a:lnTo>
                  <a:pt x="386476" y="0"/>
                </a:lnTo>
                <a:cubicBezTo>
                  <a:pt x="411592" y="3081"/>
                  <a:pt x="438182" y="7148"/>
                  <a:pt x="461824" y="9243"/>
                </a:cubicBezTo>
                <a:cubicBezTo>
                  <a:pt x="485466" y="11338"/>
                  <a:pt x="506159" y="11460"/>
                  <a:pt x="528326" y="12568"/>
                </a:cubicBezTo>
                <a:lnTo>
                  <a:pt x="631403" y="45819"/>
                </a:lnTo>
                <a:lnTo>
                  <a:pt x="674630" y="49144"/>
                </a:lnTo>
                <a:lnTo>
                  <a:pt x="707880" y="89045"/>
                </a:lnTo>
                <a:lnTo>
                  <a:pt x="707880" y="89045"/>
                </a:lnTo>
                <a:lnTo>
                  <a:pt x="741131" y="152222"/>
                </a:lnTo>
                <a:lnTo>
                  <a:pt x="734481" y="172172"/>
                </a:lnTo>
                <a:lnTo>
                  <a:pt x="764407" y="185473"/>
                </a:lnTo>
                <a:lnTo>
                  <a:pt x="800983" y="222049"/>
                </a:lnTo>
                <a:lnTo>
                  <a:pt x="854184" y="258625"/>
                </a:lnTo>
                <a:lnTo>
                  <a:pt x="845940" y="370812"/>
                </a:lnTo>
                <a:lnTo>
                  <a:pt x="880057" y="400739"/>
                </a:lnTo>
                <a:lnTo>
                  <a:pt x="864160" y="441505"/>
                </a:lnTo>
                <a:cubicBezTo>
                  <a:pt x="860812" y="450045"/>
                  <a:pt x="861367" y="448490"/>
                  <a:pt x="859970" y="451982"/>
                </a:cubicBezTo>
                <a:lnTo>
                  <a:pt x="781032" y="451480"/>
                </a:lnTo>
                <a:lnTo>
                  <a:pt x="759619" y="545675"/>
                </a:lnTo>
                <a:lnTo>
                  <a:pt x="796927" y="602939"/>
                </a:lnTo>
                <a:lnTo>
                  <a:pt x="771057" y="650985"/>
                </a:lnTo>
                <a:lnTo>
                  <a:pt x="721181" y="660961"/>
                </a:lnTo>
                <a:lnTo>
                  <a:pt x="701418" y="677057"/>
                </a:lnTo>
                <a:lnTo>
                  <a:pt x="687930" y="724137"/>
                </a:lnTo>
                <a:lnTo>
                  <a:pt x="664654" y="714162"/>
                </a:lnTo>
                <a:lnTo>
                  <a:pt x="621428" y="694212"/>
                </a:lnTo>
                <a:lnTo>
                  <a:pt x="635070" y="617206"/>
                </a:lnTo>
                <a:lnTo>
                  <a:pt x="628078" y="587809"/>
                </a:lnTo>
                <a:lnTo>
                  <a:pt x="578170" y="560111"/>
                </a:lnTo>
                <a:cubicBezTo>
                  <a:pt x="578181" y="543851"/>
                  <a:pt x="578191" y="527592"/>
                  <a:pt x="578202" y="511332"/>
                </a:cubicBezTo>
                <a:lnTo>
                  <a:pt x="598152" y="498031"/>
                </a:lnTo>
                <a:cubicBezTo>
                  <a:pt x="594267" y="486183"/>
                  <a:pt x="584465" y="441785"/>
                  <a:pt x="580580" y="429937"/>
                </a:cubicBezTo>
                <a:lnTo>
                  <a:pt x="617769" y="398214"/>
                </a:lnTo>
                <a:lnTo>
                  <a:pt x="634728" y="408254"/>
                </a:lnTo>
                <a:lnTo>
                  <a:pt x="563772" y="400871"/>
                </a:lnTo>
                <a:lnTo>
                  <a:pt x="526496" y="368353"/>
                </a:lnTo>
                <a:lnTo>
                  <a:pt x="505050" y="408254"/>
                </a:lnTo>
                <a:lnTo>
                  <a:pt x="570487" y="476251"/>
                </a:lnTo>
                <a:lnTo>
                  <a:pt x="525000" y="527957"/>
                </a:lnTo>
                <a:cubicBezTo>
                  <a:pt x="520839" y="530794"/>
                  <a:pt x="552190" y="512917"/>
                  <a:pt x="548029" y="515754"/>
                </a:cubicBezTo>
                <a:lnTo>
                  <a:pt x="491750" y="547908"/>
                </a:lnTo>
                <a:lnTo>
                  <a:pt x="455174" y="571183"/>
                </a:lnTo>
                <a:lnTo>
                  <a:pt x="438548" y="591134"/>
                </a:lnTo>
                <a:lnTo>
                  <a:pt x="407891" y="616271"/>
                </a:lnTo>
                <a:lnTo>
                  <a:pt x="372046" y="637685"/>
                </a:lnTo>
                <a:lnTo>
                  <a:pt x="298894" y="634360"/>
                </a:lnTo>
                <a:lnTo>
                  <a:pt x="215767" y="581159"/>
                </a:lnTo>
                <a:close/>
              </a:path>
            </a:pathLst>
          </a:custGeom>
          <a:solidFill>
            <a:srgbClr val="FF9900"/>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35" name="Rectangle 34"/>
          <p:cNvSpPr/>
          <p:nvPr/>
        </p:nvSpPr>
        <p:spPr>
          <a:xfrm>
            <a:off x="7172325" y="1185863"/>
            <a:ext cx="4349750" cy="4330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33" name="Rectangle 32"/>
          <p:cNvSpPr/>
          <p:nvPr/>
        </p:nvSpPr>
        <p:spPr>
          <a:xfrm>
            <a:off x="36513" y="331788"/>
            <a:ext cx="7453312" cy="490537"/>
          </a:xfrm>
          <a:prstGeom prst="rect">
            <a:avLst/>
          </a:prstGeom>
        </p:spPr>
        <p:txBody>
          <a:bodyPr>
            <a:spAutoFit/>
          </a:bodyPr>
          <a:lstStyle/>
          <a:p>
            <a:pPr fontAlgn="auto">
              <a:lnSpc>
                <a:spcPts val="3060"/>
              </a:lnSpc>
              <a:spcBef>
                <a:spcPts val="0"/>
              </a:spcBef>
              <a:spcAft>
                <a:spcPts val="0"/>
              </a:spcAft>
              <a:defRPr/>
            </a:pPr>
            <a:r>
              <a:rPr lang="en-IN" sz="2800" b="1" spc="300" dirty="0">
                <a:solidFill>
                  <a:schemeClr val="bg1"/>
                </a:solidFill>
                <a:latin typeface="Arno Pro"/>
                <a:cs typeface="+mn-cs"/>
              </a:rPr>
              <a:t>An Economy that leads the way</a:t>
            </a:r>
            <a:endParaRPr lang="en-IN" b="1" spc="300" dirty="0">
              <a:solidFill>
                <a:schemeClr val="bg1"/>
              </a:solidFill>
              <a:latin typeface="Arno Pro"/>
              <a:cs typeface="+mn-cs"/>
            </a:endParaRPr>
          </a:p>
        </p:txBody>
      </p:sp>
      <p:sp>
        <p:nvSpPr>
          <p:cNvPr id="34" name="TextBox 33"/>
          <p:cNvSpPr txBox="1"/>
          <p:nvPr/>
        </p:nvSpPr>
        <p:spPr>
          <a:xfrm>
            <a:off x="152400" y="1590675"/>
            <a:ext cx="6761163" cy="4830763"/>
          </a:xfrm>
          <a:prstGeom prst="rect">
            <a:avLst/>
          </a:prstGeom>
          <a:noFill/>
        </p:spPr>
        <p:txBody>
          <a:bodyPr>
            <a:spAutoFit/>
          </a:bodyPr>
          <a:lstStyle/>
          <a:p>
            <a:pPr fontAlgn="auto">
              <a:spcBef>
                <a:spcPts val="0"/>
              </a:spcBef>
              <a:spcAft>
                <a:spcPts val="0"/>
              </a:spcAft>
              <a:defRPr/>
            </a:pPr>
            <a:endParaRPr lang="en-IN" sz="1600" dirty="0">
              <a:solidFill>
                <a:schemeClr val="bg1"/>
              </a:solidFill>
              <a:latin typeface="Century" panose="02040604050505020304" pitchFamily="18" charset="0"/>
              <a:ea typeface="Adobe Ming Std L" pitchFamily="18" charset="-128"/>
              <a:cs typeface="Times New Roman" pitchFamily="18" charset="0"/>
            </a:endParaRPr>
          </a:p>
          <a:p>
            <a:pPr fontAlgn="auto">
              <a:spcBef>
                <a:spcPts val="0"/>
              </a:spcBef>
              <a:spcAft>
                <a:spcPts val="0"/>
              </a:spcAft>
              <a:defRPr/>
            </a:pPr>
            <a:r>
              <a:rPr lang="en-IN" sz="2400" b="1" spc="150" dirty="0">
                <a:solidFill>
                  <a:schemeClr val="bg1"/>
                </a:solidFill>
                <a:latin typeface="Century" pitchFamily="18" charset="0"/>
                <a:cs typeface="+mn-cs"/>
              </a:rPr>
              <a:t>Power Surplus </a:t>
            </a:r>
            <a:r>
              <a:rPr lang="en-IN" sz="1600" dirty="0">
                <a:solidFill>
                  <a:schemeClr val="bg1"/>
                </a:solidFill>
                <a:latin typeface="Century" panose="02040604050505020304" pitchFamily="18" charset="0"/>
                <a:ea typeface="Adobe Ming Std L" pitchFamily="18" charset="-128"/>
                <a:cs typeface="Times New Roman" pitchFamily="18" charset="0"/>
              </a:rPr>
              <a:t>State</a:t>
            </a:r>
          </a:p>
          <a:p>
            <a:pPr fontAlgn="auto">
              <a:spcBef>
                <a:spcPts val="0"/>
              </a:spcBef>
              <a:spcAft>
                <a:spcPts val="0"/>
              </a:spcAft>
              <a:defRPr/>
            </a:pPr>
            <a:endParaRPr lang="en-IN" sz="1600" dirty="0">
              <a:solidFill>
                <a:schemeClr val="bg1"/>
              </a:solidFill>
              <a:latin typeface="Century" panose="02040604050505020304" pitchFamily="18" charset="0"/>
              <a:ea typeface="Adobe Ming Std L" pitchFamily="18" charset="-128"/>
              <a:cs typeface="Times New Roman" pitchFamily="18" charset="0"/>
            </a:endParaRPr>
          </a:p>
          <a:p>
            <a:pPr fontAlgn="auto">
              <a:spcBef>
                <a:spcPts val="0"/>
              </a:spcBef>
              <a:spcAft>
                <a:spcPts val="0"/>
              </a:spcAft>
              <a:defRPr/>
            </a:pPr>
            <a:r>
              <a:rPr lang="en-IN" sz="2400" b="1" spc="150" dirty="0">
                <a:solidFill>
                  <a:schemeClr val="bg1"/>
                </a:solidFill>
                <a:latin typeface="Century" pitchFamily="18" charset="0"/>
                <a:cs typeface="+mn-cs"/>
              </a:rPr>
              <a:t>Global Auto Hub </a:t>
            </a:r>
            <a:r>
              <a:rPr lang="en-IN" sz="1600" dirty="0">
                <a:solidFill>
                  <a:schemeClr val="bg1"/>
                </a:solidFill>
                <a:latin typeface="Century" panose="02040604050505020304" pitchFamily="18" charset="0"/>
                <a:ea typeface="Adobe Ming Std L" pitchFamily="18" charset="-128"/>
                <a:cs typeface="Times New Roman" pitchFamily="18" charset="0"/>
              </a:rPr>
              <a:t>with Clusters</a:t>
            </a:r>
          </a:p>
          <a:p>
            <a:pPr fontAlgn="auto">
              <a:spcBef>
                <a:spcPts val="0"/>
              </a:spcBef>
              <a:spcAft>
                <a:spcPts val="0"/>
              </a:spcAft>
              <a:defRPr/>
            </a:pPr>
            <a:endParaRPr lang="en-IN" sz="1600" dirty="0">
              <a:solidFill>
                <a:schemeClr val="bg1"/>
              </a:solidFill>
              <a:latin typeface="Century" panose="02040604050505020304" pitchFamily="18" charset="0"/>
              <a:ea typeface="Adobe Ming Std L" pitchFamily="18" charset="-128"/>
              <a:cs typeface="Times New Roman" pitchFamily="18" charset="0"/>
            </a:endParaRPr>
          </a:p>
          <a:p>
            <a:pPr fontAlgn="auto">
              <a:spcBef>
                <a:spcPts val="0"/>
              </a:spcBef>
              <a:spcAft>
                <a:spcPts val="0"/>
              </a:spcAft>
              <a:defRPr/>
            </a:pPr>
            <a:r>
              <a:rPr lang="en-IN" sz="2400" b="1" spc="150" dirty="0">
                <a:solidFill>
                  <a:schemeClr val="bg1"/>
                </a:solidFill>
                <a:latin typeface="Century" pitchFamily="18" charset="0"/>
                <a:cs typeface="+mn-cs"/>
              </a:rPr>
              <a:t>Spinning India’s Textile Success </a:t>
            </a:r>
            <a:r>
              <a:rPr lang="en-IN" sz="1600" dirty="0">
                <a:solidFill>
                  <a:schemeClr val="bg1"/>
                </a:solidFill>
                <a:latin typeface="Century" panose="02040604050505020304" pitchFamily="18" charset="0"/>
                <a:ea typeface="Adobe Ming Std L" pitchFamily="18" charset="-128"/>
                <a:cs typeface="Times New Roman" pitchFamily="18" charset="0"/>
              </a:rPr>
              <a:t>with an estimation of USD 25 Billion related turnover by 2017</a:t>
            </a:r>
          </a:p>
          <a:p>
            <a:pPr fontAlgn="auto">
              <a:spcBef>
                <a:spcPts val="0"/>
              </a:spcBef>
              <a:spcAft>
                <a:spcPts val="0"/>
              </a:spcAft>
              <a:defRPr/>
            </a:pPr>
            <a:endParaRPr lang="en-IN" sz="1600" dirty="0">
              <a:solidFill>
                <a:schemeClr val="bg1"/>
              </a:solidFill>
              <a:latin typeface="Century" panose="02040604050505020304" pitchFamily="18" charset="0"/>
              <a:ea typeface="Adobe Ming Std L" pitchFamily="18" charset="-128"/>
              <a:cs typeface="Times New Roman" pitchFamily="18" charset="0"/>
            </a:endParaRPr>
          </a:p>
          <a:p>
            <a:pPr fontAlgn="auto">
              <a:spcBef>
                <a:spcPts val="0"/>
              </a:spcBef>
              <a:spcAft>
                <a:spcPts val="0"/>
              </a:spcAft>
              <a:defRPr/>
            </a:pPr>
            <a:r>
              <a:rPr lang="en-IN" sz="2400" b="1" spc="150" dirty="0">
                <a:solidFill>
                  <a:schemeClr val="bg1"/>
                </a:solidFill>
                <a:latin typeface="Century" pitchFamily="18" charset="0"/>
                <a:cs typeface="+mn-cs"/>
              </a:rPr>
              <a:t>Pharmaceutical Hub </a:t>
            </a:r>
            <a:r>
              <a:rPr lang="en-IN" sz="1600" dirty="0">
                <a:solidFill>
                  <a:schemeClr val="bg1"/>
                </a:solidFill>
                <a:latin typeface="Century" panose="02040604050505020304" pitchFamily="18" charset="0"/>
                <a:ea typeface="Adobe Ming Std L" pitchFamily="18" charset="-128"/>
                <a:cs typeface="Times New Roman" pitchFamily="18" charset="0"/>
              </a:rPr>
              <a:t>with state of the art manufacturing facilities</a:t>
            </a:r>
          </a:p>
          <a:p>
            <a:pPr fontAlgn="auto">
              <a:spcBef>
                <a:spcPts val="0"/>
              </a:spcBef>
              <a:spcAft>
                <a:spcPts val="0"/>
              </a:spcAft>
              <a:defRPr/>
            </a:pPr>
            <a:endParaRPr lang="en-IN" sz="1600" dirty="0">
              <a:solidFill>
                <a:schemeClr val="bg1"/>
              </a:solidFill>
              <a:latin typeface="Century" panose="02040604050505020304" pitchFamily="18" charset="0"/>
              <a:ea typeface="Adobe Ming Std L" pitchFamily="18" charset="-128"/>
              <a:cs typeface="Times New Roman" pitchFamily="18" charset="0"/>
            </a:endParaRPr>
          </a:p>
          <a:p>
            <a:pPr fontAlgn="auto">
              <a:spcBef>
                <a:spcPts val="0"/>
              </a:spcBef>
              <a:spcAft>
                <a:spcPts val="0"/>
              </a:spcAft>
              <a:defRPr/>
            </a:pPr>
            <a:r>
              <a:rPr lang="en-IN" sz="2400" b="1" spc="150" dirty="0">
                <a:solidFill>
                  <a:schemeClr val="bg1"/>
                </a:solidFill>
                <a:latin typeface="Century" pitchFamily="18" charset="0"/>
                <a:cs typeface="+mn-cs"/>
              </a:rPr>
              <a:t>Glittering state</a:t>
            </a:r>
            <a:r>
              <a:rPr lang="en-IN" sz="2800" b="1" spc="150" dirty="0">
                <a:solidFill>
                  <a:schemeClr val="bg1"/>
                </a:solidFill>
                <a:latin typeface="Century" pitchFamily="18" charset="0"/>
                <a:cs typeface="+mn-cs"/>
              </a:rPr>
              <a:t> </a:t>
            </a:r>
            <a:r>
              <a:rPr lang="en-IN" sz="1600" dirty="0">
                <a:solidFill>
                  <a:schemeClr val="bg1"/>
                </a:solidFill>
                <a:latin typeface="Century" panose="02040604050505020304" pitchFamily="18" charset="0"/>
                <a:ea typeface="Adobe Ming Std L" pitchFamily="18" charset="-128"/>
                <a:cs typeface="Times New Roman" pitchFamily="18" charset="0"/>
              </a:rPr>
              <a:t>contributing to 95% of total diamond exports from India</a:t>
            </a:r>
          </a:p>
          <a:p>
            <a:pPr fontAlgn="auto">
              <a:spcBef>
                <a:spcPts val="0"/>
              </a:spcBef>
              <a:spcAft>
                <a:spcPts val="0"/>
              </a:spcAft>
              <a:defRPr/>
            </a:pPr>
            <a:endParaRPr lang="en-IN" sz="1600" dirty="0">
              <a:solidFill>
                <a:schemeClr val="bg1"/>
              </a:solidFill>
              <a:latin typeface="Century" panose="02040604050505020304" pitchFamily="18" charset="0"/>
              <a:ea typeface="Adobe Ming Std L" pitchFamily="18" charset="-128"/>
              <a:cs typeface="Times New Roman" pitchFamily="18" charset="0"/>
            </a:endParaRPr>
          </a:p>
          <a:p>
            <a:pPr fontAlgn="auto">
              <a:spcBef>
                <a:spcPts val="0"/>
              </a:spcBef>
              <a:spcAft>
                <a:spcPts val="0"/>
              </a:spcAft>
              <a:defRPr/>
            </a:pPr>
            <a:r>
              <a:rPr lang="en-IN" sz="2400" b="1" spc="150" dirty="0">
                <a:solidFill>
                  <a:schemeClr val="bg1"/>
                </a:solidFill>
                <a:latin typeface="Century" pitchFamily="18" charset="0"/>
                <a:cs typeface="+mn-cs"/>
              </a:rPr>
              <a:t>Intellectual Capital </a:t>
            </a:r>
            <a:r>
              <a:rPr lang="en-IN" sz="1600" dirty="0">
                <a:solidFill>
                  <a:schemeClr val="bg1"/>
                </a:solidFill>
                <a:latin typeface="Century" panose="02040604050505020304" pitchFamily="18" charset="0"/>
                <a:ea typeface="Adobe Ming Std L" pitchFamily="18" charset="-128"/>
                <a:cs typeface="Times New Roman" pitchFamily="18" charset="0"/>
              </a:rPr>
              <a:t>with a high literacy rate of 79%.</a:t>
            </a:r>
          </a:p>
          <a:p>
            <a:pPr fontAlgn="auto">
              <a:spcBef>
                <a:spcPts val="0"/>
              </a:spcBef>
              <a:spcAft>
                <a:spcPts val="0"/>
              </a:spcAft>
              <a:defRPr/>
            </a:pPr>
            <a:endParaRPr lang="en-IN" sz="1600" dirty="0">
              <a:solidFill>
                <a:schemeClr val="bg1"/>
              </a:solidFill>
              <a:latin typeface="Century" panose="02040604050505020304" pitchFamily="18" charset="0"/>
              <a:ea typeface="Adobe Ming Std L" pitchFamily="18" charset="-128"/>
              <a:cs typeface="Times New Roman" pitchFamily="18" charset="0"/>
            </a:endParaRPr>
          </a:p>
        </p:txBody>
      </p:sp>
      <p:sp>
        <p:nvSpPr>
          <p:cNvPr id="39" name="Freeform 38"/>
          <p:cNvSpPr/>
          <p:nvPr/>
        </p:nvSpPr>
        <p:spPr>
          <a:xfrm>
            <a:off x="5646738" y="1277938"/>
            <a:ext cx="1173162" cy="741362"/>
          </a:xfrm>
          <a:custGeom>
            <a:avLst/>
            <a:gdLst>
              <a:gd name="connsiteX0" fmla="*/ 0 w 1085088"/>
              <a:gd name="connsiteY0" fmla="*/ 0 h 731520"/>
              <a:gd name="connsiteX1" fmla="*/ 60960 w 1085088"/>
              <a:gd name="connsiteY1" fmla="*/ 12192 h 731520"/>
              <a:gd name="connsiteX2" fmla="*/ 97536 w 1085088"/>
              <a:gd name="connsiteY2" fmla="*/ 109728 h 731520"/>
              <a:gd name="connsiteX3" fmla="*/ 121920 w 1085088"/>
              <a:gd name="connsiteY3" fmla="*/ 146304 h 731520"/>
              <a:gd name="connsiteX4" fmla="*/ 146304 w 1085088"/>
              <a:gd name="connsiteY4" fmla="*/ 195072 h 731520"/>
              <a:gd name="connsiteX5" fmla="*/ 170688 w 1085088"/>
              <a:gd name="connsiteY5" fmla="*/ 268224 h 731520"/>
              <a:gd name="connsiteX6" fmla="*/ 182880 w 1085088"/>
              <a:gd name="connsiteY6" fmla="*/ 304800 h 731520"/>
              <a:gd name="connsiteX7" fmla="*/ 426720 w 1085088"/>
              <a:gd name="connsiteY7" fmla="*/ 316992 h 731520"/>
              <a:gd name="connsiteX8" fmla="*/ 463296 w 1085088"/>
              <a:gd name="connsiteY8" fmla="*/ 341376 h 731520"/>
              <a:gd name="connsiteX9" fmla="*/ 658368 w 1085088"/>
              <a:gd name="connsiteY9" fmla="*/ 377952 h 731520"/>
              <a:gd name="connsiteX10" fmla="*/ 682752 w 1085088"/>
              <a:gd name="connsiteY10" fmla="*/ 414528 h 731520"/>
              <a:gd name="connsiteX11" fmla="*/ 694944 w 1085088"/>
              <a:gd name="connsiteY11" fmla="*/ 451104 h 731520"/>
              <a:gd name="connsiteX12" fmla="*/ 731520 w 1085088"/>
              <a:gd name="connsiteY12" fmla="*/ 463296 h 731520"/>
              <a:gd name="connsiteX13" fmla="*/ 755904 w 1085088"/>
              <a:gd name="connsiteY13" fmla="*/ 512064 h 731520"/>
              <a:gd name="connsiteX14" fmla="*/ 755904 w 1085088"/>
              <a:gd name="connsiteY14" fmla="*/ 585216 h 731520"/>
              <a:gd name="connsiteX15" fmla="*/ 792480 w 1085088"/>
              <a:gd name="connsiteY15" fmla="*/ 597408 h 731520"/>
              <a:gd name="connsiteX16" fmla="*/ 829056 w 1085088"/>
              <a:gd name="connsiteY16" fmla="*/ 621792 h 731520"/>
              <a:gd name="connsiteX17" fmla="*/ 938784 w 1085088"/>
              <a:gd name="connsiteY17" fmla="*/ 719328 h 731520"/>
              <a:gd name="connsiteX18" fmla="*/ 975360 w 1085088"/>
              <a:gd name="connsiteY18" fmla="*/ 731520 h 731520"/>
              <a:gd name="connsiteX19" fmla="*/ 1011936 w 1085088"/>
              <a:gd name="connsiteY19" fmla="*/ 719328 h 731520"/>
              <a:gd name="connsiteX20" fmla="*/ 975360 w 1085088"/>
              <a:gd name="connsiteY20" fmla="*/ 646176 h 731520"/>
              <a:gd name="connsiteX21" fmla="*/ 1060704 w 1085088"/>
              <a:gd name="connsiteY21" fmla="*/ 414528 h 731520"/>
              <a:gd name="connsiteX22" fmla="*/ 1085088 w 1085088"/>
              <a:gd name="connsiteY22" fmla="*/ 316992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85088" h="731520">
                <a:moveTo>
                  <a:pt x="0" y="0"/>
                </a:moveTo>
                <a:cubicBezTo>
                  <a:pt x="20320" y="4064"/>
                  <a:pt x="42968" y="1911"/>
                  <a:pt x="60960" y="12192"/>
                </a:cubicBezTo>
                <a:cubicBezTo>
                  <a:pt x="92802" y="30387"/>
                  <a:pt x="88180" y="84778"/>
                  <a:pt x="97536" y="109728"/>
                </a:cubicBezTo>
                <a:cubicBezTo>
                  <a:pt x="102681" y="123448"/>
                  <a:pt x="114650" y="133582"/>
                  <a:pt x="121920" y="146304"/>
                </a:cubicBezTo>
                <a:cubicBezTo>
                  <a:pt x="130937" y="162084"/>
                  <a:pt x="139554" y="178197"/>
                  <a:pt x="146304" y="195072"/>
                </a:cubicBezTo>
                <a:cubicBezTo>
                  <a:pt x="155850" y="218937"/>
                  <a:pt x="162560" y="243840"/>
                  <a:pt x="170688" y="268224"/>
                </a:cubicBezTo>
                <a:cubicBezTo>
                  <a:pt x="174752" y="280416"/>
                  <a:pt x="170045" y="304158"/>
                  <a:pt x="182880" y="304800"/>
                </a:cubicBezTo>
                <a:lnTo>
                  <a:pt x="426720" y="316992"/>
                </a:lnTo>
                <a:cubicBezTo>
                  <a:pt x="438912" y="325120"/>
                  <a:pt x="449906" y="335425"/>
                  <a:pt x="463296" y="341376"/>
                </a:cubicBezTo>
                <a:cubicBezTo>
                  <a:pt x="539098" y="375066"/>
                  <a:pt x="568231" y="368938"/>
                  <a:pt x="658368" y="377952"/>
                </a:cubicBezTo>
                <a:cubicBezTo>
                  <a:pt x="666496" y="390144"/>
                  <a:pt x="676199" y="401422"/>
                  <a:pt x="682752" y="414528"/>
                </a:cubicBezTo>
                <a:cubicBezTo>
                  <a:pt x="688499" y="426023"/>
                  <a:pt x="685857" y="442017"/>
                  <a:pt x="694944" y="451104"/>
                </a:cubicBezTo>
                <a:cubicBezTo>
                  <a:pt x="704031" y="460191"/>
                  <a:pt x="719328" y="459232"/>
                  <a:pt x="731520" y="463296"/>
                </a:cubicBezTo>
                <a:cubicBezTo>
                  <a:pt x="739648" y="479552"/>
                  <a:pt x="753334" y="494072"/>
                  <a:pt x="755904" y="512064"/>
                </a:cubicBezTo>
                <a:cubicBezTo>
                  <a:pt x="761323" y="549995"/>
                  <a:pt x="717973" y="547285"/>
                  <a:pt x="755904" y="585216"/>
                </a:cubicBezTo>
                <a:cubicBezTo>
                  <a:pt x="764991" y="594303"/>
                  <a:pt x="780985" y="591661"/>
                  <a:pt x="792480" y="597408"/>
                </a:cubicBezTo>
                <a:cubicBezTo>
                  <a:pt x="805586" y="603961"/>
                  <a:pt x="818104" y="612057"/>
                  <a:pt x="829056" y="621792"/>
                </a:cubicBezTo>
                <a:cubicBezTo>
                  <a:pt x="870600" y="658720"/>
                  <a:pt x="891349" y="695610"/>
                  <a:pt x="938784" y="719328"/>
                </a:cubicBezTo>
                <a:cubicBezTo>
                  <a:pt x="950279" y="725075"/>
                  <a:pt x="963168" y="727456"/>
                  <a:pt x="975360" y="731520"/>
                </a:cubicBezTo>
                <a:cubicBezTo>
                  <a:pt x="987552" y="727456"/>
                  <a:pt x="1006189" y="730823"/>
                  <a:pt x="1011936" y="719328"/>
                </a:cubicBezTo>
                <a:cubicBezTo>
                  <a:pt x="1019147" y="704906"/>
                  <a:pt x="979467" y="652336"/>
                  <a:pt x="975360" y="646176"/>
                </a:cubicBezTo>
                <a:cubicBezTo>
                  <a:pt x="1101538" y="562057"/>
                  <a:pt x="1041994" y="629695"/>
                  <a:pt x="1060704" y="414528"/>
                </a:cubicBezTo>
                <a:cubicBezTo>
                  <a:pt x="1069536" y="312959"/>
                  <a:pt x="1040610" y="316992"/>
                  <a:pt x="1085088" y="316992"/>
                </a:cubicBezTo>
              </a:path>
            </a:pathLst>
          </a:cu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0" name="Freeform 39"/>
          <p:cNvSpPr/>
          <p:nvPr/>
        </p:nvSpPr>
        <p:spPr>
          <a:xfrm>
            <a:off x="5160963" y="1562100"/>
            <a:ext cx="1133475" cy="1593850"/>
          </a:xfrm>
          <a:custGeom>
            <a:avLst/>
            <a:gdLst>
              <a:gd name="connsiteX0" fmla="*/ 646176 w 1402090"/>
              <a:gd name="connsiteY0" fmla="*/ 0 h 2816352"/>
              <a:gd name="connsiteX1" fmla="*/ 609600 w 1402090"/>
              <a:gd name="connsiteY1" fmla="*/ 60960 h 2816352"/>
              <a:gd name="connsiteX2" fmla="*/ 621792 w 1402090"/>
              <a:gd name="connsiteY2" fmla="*/ 97536 h 2816352"/>
              <a:gd name="connsiteX3" fmla="*/ 536448 w 1402090"/>
              <a:gd name="connsiteY3" fmla="*/ 146304 h 2816352"/>
              <a:gd name="connsiteX4" fmla="*/ 512064 w 1402090"/>
              <a:gd name="connsiteY4" fmla="*/ 97536 h 2816352"/>
              <a:gd name="connsiteX5" fmla="*/ 475488 w 1402090"/>
              <a:gd name="connsiteY5" fmla="*/ 73152 h 2816352"/>
              <a:gd name="connsiteX6" fmla="*/ 402336 w 1402090"/>
              <a:gd name="connsiteY6" fmla="*/ 121920 h 2816352"/>
              <a:gd name="connsiteX7" fmla="*/ 353568 w 1402090"/>
              <a:gd name="connsiteY7" fmla="*/ 146304 h 2816352"/>
              <a:gd name="connsiteX8" fmla="*/ 280416 w 1402090"/>
              <a:gd name="connsiteY8" fmla="*/ 109728 h 2816352"/>
              <a:gd name="connsiteX9" fmla="*/ 243840 w 1402090"/>
              <a:gd name="connsiteY9" fmla="*/ 97536 h 2816352"/>
              <a:gd name="connsiteX10" fmla="*/ 85344 w 1402090"/>
              <a:gd name="connsiteY10" fmla="*/ 134112 h 2816352"/>
              <a:gd name="connsiteX11" fmla="*/ 73152 w 1402090"/>
              <a:gd name="connsiteY11" fmla="*/ 219456 h 2816352"/>
              <a:gd name="connsiteX12" fmla="*/ 0 w 1402090"/>
              <a:gd name="connsiteY12" fmla="*/ 256032 h 2816352"/>
              <a:gd name="connsiteX13" fmla="*/ 12192 w 1402090"/>
              <a:gd name="connsiteY13" fmla="*/ 329184 h 2816352"/>
              <a:gd name="connsiteX14" fmla="*/ 48768 w 1402090"/>
              <a:gd name="connsiteY14" fmla="*/ 353568 h 2816352"/>
              <a:gd name="connsiteX15" fmla="*/ 85344 w 1402090"/>
              <a:gd name="connsiteY15" fmla="*/ 390144 h 2816352"/>
              <a:gd name="connsiteX16" fmla="*/ 121920 w 1402090"/>
              <a:gd name="connsiteY16" fmla="*/ 414528 h 2816352"/>
              <a:gd name="connsiteX17" fmla="*/ 158496 w 1402090"/>
              <a:gd name="connsiteY17" fmla="*/ 451104 h 2816352"/>
              <a:gd name="connsiteX18" fmla="*/ 231648 w 1402090"/>
              <a:gd name="connsiteY18" fmla="*/ 475488 h 2816352"/>
              <a:gd name="connsiteX19" fmla="*/ 402336 w 1402090"/>
              <a:gd name="connsiteY19" fmla="*/ 438912 h 2816352"/>
              <a:gd name="connsiteX20" fmla="*/ 438912 w 1402090"/>
              <a:gd name="connsiteY20" fmla="*/ 426720 h 2816352"/>
              <a:gd name="connsiteX21" fmla="*/ 487680 w 1402090"/>
              <a:gd name="connsiteY21" fmla="*/ 438912 h 2816352"/>
              <a:gd name="connsiteX22" fmla="*/ 414528 w 1402090"/>
              <a:gd name="connsiteY22" fmla="*/ 512064 h 2816352"/>
              <a:gd name="connsiteX23" fmla="*/ 365760 w 1402090"/>
              <a:gd name="connsiteY23" fmla="*/ 585216 h 2816352"/>
              <a:gd name="connsiteX24" fmla="*/ 195072 w 1402090"/>
              <a:gd name="connsiteY24" fmla="*/ 609600 h 2816352"/>
              <a:gd name="connsiteX25" fmla="*/ 158496 w 1402090"/>
              <a:gd name="connsiteY25" fmla="*/ 597408 h 2816352"/>
              <a:gd name="connsiteX26" fmla="*/ 97536 w 1402090"/>
              <a:gd name="connsiteY26" fmla="*/ 585216 h 2816352"/>
              <a:gd name="connsiteX27" fmla="*/ 109728 w 1402090"/>
              <a:gd name="connsiteY27" fmla="*/ 621792 h 2816352"/>
              <a:gd name="connsiteX28" fmla="*/ 146304 w 1402090"/>
              <a:gd name="connsiteY28" fmla="*/ 633984 h 2816352"/>
              <a:gd name="connsiteX29" fmla="*/ 182880 w 1402090"/>
              <a:gd name="connsiteY29" fmla="*/ 658368 h 2816352"/>
              <a:gd name="connsiteX30" fmla="*/ 207264 w 1402090"/>
              <a:gd name="connsiteY30" fmla="*/ 731520 h 2816352"/>
              <a:gd name="connsiteX31" fmla="*/ 219456 w 1402090"/>
              <a:gd name="connsiteY31" fmla="*/ 768096 h 2816352"/>
              <a:gd name="connsiteX32" fmla="*/ 292608 w 1402090"/>
              <a:gd name="connsiteY32" fmla="*/ 816864 h 2816352"/>
              <a:gd name="connsiteX33" fmla="*/ 304800 w 1402090"/>
              <a:gd name="connsiteY33" fmla="*/ 853440 h 2816352"/>
              <a:gd name="connsiteX34" fmla="*/ 353568 w 1402090"/>
              <a:gd name="connsiteY34" fmla="*/ 926592 h 2816352"/>
              <a:gd name="connsiteX35" fmla="*/ 365760 w 1402090"/>
              <a:gd name="connsiteY35" fmla="*/ 963168 h 2816352"/>
              <a:gd name="connsiteX36" fmla="*/ 402336 w 1402090"/>
              <a:gd name="connsiteY36" fmla="*/ 975360 h 2816352"/>
              <a:gd name="connsiteX37" fmla="*/ 475488 w 1402090"/>
              <a:gd name="connsiteY37" fmla="*/ 1024128 h 2816352"/>
              <a:gd name="connsiteX38" fmla="*/ 548640 w 1402090"/>
              <a:gd name="connsiteY38" fmla="*/ 1060704 h 2816352"/>
              <a:gd name="connsiteX39" fmla="*/ 646176 w 1402090"/>
              <a:gd name="connsiteY39" fmla="*/ 1048512 h 2816352"/>
              <a:gd name="connsiteX40" fmla="*/ 694944 w 1402090"/>
              <a:gd name="connsiteY40" fmla="*/ 1011936 h 2816352"/>
              <a:gd name="connsiteX41" fmla="*/ 731520 w 1402090"/>
              <a:gd name="connsiteY41" fmla="*/ 987552 h 2816352"/>
              <a:gd name="connsiteX42" fmla="*/ 768096 w 1402090"/>
              <a:gd name="connsiteY42" fmla="*/ 950976 h 2816352"/>
              <a:gd name="connsiteX43" fmla="*/ 804672 w 1402090"/>
              <a:gd name="connsiteY43" fmla="*/ 938784 h 2816352"/>
              <a:gd name="connsiteX44" fmla="*/ 841248 w 1402090"/>
              <a:gd name="connsiteY44" fmla="*/ 902208 h 2816352"/>
              <a:gd name="connsiteX45" fmla="*/ 877824 w 1402090"/>
              <a:gd name="connsiteY45" fmla="*/ 890016 h 2816352"/>
              <a:gd name="connsiteX46" fmla="*/ 914400 w 1402090"/>
              <a:gd name="connsiteY46" fmla="*/ 816864 h 2816352"/>
              <a:gd name="connsiteX47" fmla="*/ 890016 w 1402090"/>
              <a:gd name="connsiteY47" fmla="*/ 780288 h 2816352"/>
              <a:gd name="connsiteX48" fmla="*/ 853440 w 1402090"/>
              <a:gd name="connsiteY48" fmla="*/ 755904 h 2816352"/>
              <a:gd name="connsiteX49" fmla="*/ 841248 w 1402090"/>
              <a:gd name="connsiteY49" fmla="*/ 719328 h 2816352"/>
              <a:gd name="connsiteX50" fmla="*/ 853440 w 1402090"/>
              <a:gd name="connsiteY50" fmla="*/ 646176 h 2816352"/>
              <a:gd name="connsiteX51" fmla="*/ 926592 w 1402090"/>
              <a:gd name="connsiteY51" fmla="*/ 670560 h 2816352"/>
              <a:gd name="connsiteX52" fmla="*/ 1048512 w 1402090"/>
              <a:gd name="connsiteY52" fmla="*/ 682752 h 2816352"/>
              <a:gd name="connsiteX53" fmla="*/ 963168 w 1402090"/>
              <a:gd name="connsiteY53" fmla="*/ 768096 h 2816352"/>
              <a:gd name="connsiteX54" fmla="*/ 975360 w 1402090"/>
              <a:gd name="connsiteY54" fmla="*/ 816864 h 2816352"/>
              <a:gd name="connsiteX55" fmla="*/ 999744 w 1402090"/>
              <a:gd name="connsiteY55" fmla="*/ 853440 h 2816352"/>
              <a:gd name="connsiteX56" fmla="*/ 975360 w 1402090"/>
              <a:gd name="connsiteY56" fmla="*/ 890016 h 2816352"/>
              <a:gd name="connsiteX57" fmla="*/ 963168 w 1402090"/>
              <a:gd name="connsiteY57" fmla="*/ 926592 h 2816352"/>
              <a:gd name="connsiteX58" fmla="*/ 999744 w 1402090"/>
              <a:gd name="connsiteY58" fmla="*/ 963168 h 2816352"/>
              <a:gd name="connsiteX59" fmla="*/ 1036320 w 1402090"/>
              <a:gd name="connsiteY59" fmla="*/ 987552 h 2816352"/>
              <a:gd name="connsiteX60" fmla="*/ 1048512 w 1402090"/>
              <a:gd name="connsiteY60" fmla="*/ 1024128 h 2816352"/>
              <a:gd name="connsiteX61" fmla="*/ 1024128 w 1402090"/>
              <a:gd name="connsiteY61" fmla="*/ 1146048 h 2816352"/>
              <a:gd name="connsiteX62" fmla="*/ 987552 w 1402090"/>
              <a:gd name="connsiteY62" fmla="*/ 1182624 h 2816352"/>
              <a:gd name="connsiteX63" fmla="*/ 987552 w 1402090"/>
              <a:gd name="connsiteY63" fmla="*/ 1316736 h 2816352"/>
              <a:gd name="connsiteX64" fmla="*/ 1036320 w 1402090"/>
              <a:gd name="connsiteY64" fmla="*/ 1389888 h 2816352"/>
              <a:gd name="connsiteX65" fmla="*/ 1036320 w 1402090"/>
              <a:gd name="connsiteY65" fmla="*/ 1719072 h 2816352"/>
              <a:gd name="connsiteX66" fmla="*/ 1072896 w 1402090"/>
              <a:gd name="connsiteY66" fmla="*/ 1828800 h 2816352"/>
              <a:gd name="connsiteX67" fmla="*/ 1085088 w 1402090"/>
              <a:gd name="connsiteY67" fmla="*/ 1865376 h 2816352"/>
              <a:gd name="connsiteX68" fmla="*/ 1097280 w 1402090"/>
              <a:gd name="connsiteY68" fmla="*/ 2036064 h 2816352"/>
              <a:gd name="connsiteX69" fmla="*/ 1109472 w 1402090"/>
              <a:gd name="connsiteY69" fmla="*/ 2097024 h 2816352"/>
              <a:gd name="connsiteX70" fmla="*/ 1121664 w 1402090"/>
              <a:gd name="connsiteY70" fmla="*/ 2267712 h 2816352"/>
              <a:gd name="connsiteX71" fmla="*/ 1158240 w 1402090"/>
              <a:gd name="connsiteY71" fmla="*/ 2304288 h 2816352"/>
              <a:gd name="connsiteX72" fmla="*/ 1194816 w 1402090"/>
              <a:gd name="connsiteY72" fmla="*/ 2377440 h 2816352"/>
              <a:gd name="connsiteX73" fmla="*/ 1267968 w 1402090"/>
              <a:gd name="connsiteY73" fmla="*/ 2523744 h 2816352"/>
              <a:gd name="connsiteX74" fmla="*/ 1280160 w 1402090"/>
              <a:gd name="connsiteY74" fmla="*/ 2560320 h 2816352"/>
              <a:gd name="connsiteX75" fmla="*/ 1292352 w 1402090"/>
              <a:gd name="connsiteY75" fmla="*/ 2596896 h 2816352"/>
              <a:gd name="connsiteX76" fmla="*/ 1365504 w 1402090"/>
              <a:gd name="connsiteY76" fmla="*/ 2645664 h 2816352"/>
              <a:gd name="connsiteX77" fmla="*/ 1377696 w 1402090"/>
              <a:gd name="connsiteY77" fmla="*/ 2731008 h 2816352"/>
              <a:gd name="connsiteX78" fmla="*/ 1402080 w 1402090"/>
              <a:gd name="connsiteY78" fmla="*/ 2816352 h 2816352"/>
              <a:gd name="connsiteX0" fmla="*/ 646176 w 1402080"/>
              <a:gd name="connsiteY0" fmla="*/ 0 h 2816352"/>
              <a:gd name="connsiteX1" fmla="*/ 609600 w 1402080"/>
              <a:gd name="connsiteY1" fmla="*/ 60960 h 2816352"/>
              <a:gd name="connsiteX2" fmla="*/ 621792 w 1402080"/>
              <a:gd name="connsiteY2" fmla="*/ 97536 h 2816352"/>
              <a:gd name="connsiteX3" fmla="*/ 536448 w 1402080"/>
              <a:gd name="connsiteY3" fmla="*/ 146304 h 2816352"/>
              <a:gd name="connsiteX4" fmla="*/ 512064 w 1402080"/>
              <a:gd name="connsiteY4" fmla="*/ 97536 h 2816352"/>
              <a:gd name="connsiteX5" fmla="*/ 475488 w 1402080"/>
              <a:gd name="connsiteY5" fmla="*/ 73152 h 2816352"/>
              <a:gd name="connsiteX6" fmla="*/ 402336 w 1402080"/>
              <a:gd name="connsiteY6" fmla="*/ 121920 h 2816352"/>
              <a:gd name="connsiteX7" fmla="*/ 353568 w 1402080"/>
              <a:gd name="connsiteY7" fmla="*/ 146304 h 2816352"/>
              <a:gd name="connsiteX8" fmla="*/ 280416 w 1402080"/>
              <a:gd name="connsiteY8" fmla="*/ 109728 h 2816352"/>
              <a:gd name="connsiteX9" fmla="*/ 243840 w 1402080"/>
              <a:gd name="connsiteY9" fmla="*/ 97536 h 2816352"/>
              <a:gd name="connsiteX10" fmla="*/ 85344 w 1402080"/>
              <a:gd name="connsiteY10" fmla="*/ 134112 h 2816352"/>
              <a:gd name="connsiteX11" fmla="*/ 73152 w 1402080"/>
              <a:gd name="connsiteY11" fmla="*/ 219456 h 2816352"/>
              <a:gd name="connsiteX12" fmla="*/ 0 w 1402080"/>
              <a:gd name="connsiteY12" fmla="*/ 256032 h 2816352"/>
              <a:gd name="connsiteX13" fmla="*/ 12192 w 1402080"/>
              <a:gd name="connsiteY13" fmla="*/ 329184 h 2816352"/>
              <a:gd name="connsiteX14" fmla="*/ 48768 w 1402080"/>
              <a:gd name="connsiteY14" fmla="*/ 353568 h 2816352"/>
              <a:gd name="connsiteX15" fmla="*/ 85344 w 1402080"/>
              <a:gd name="connsiteY15" fmla="*/ 390144 h 2816352"/>
              <a:gd name="connsiteX16" fmla="*/ 121920 w 1402080"/>
              <a:gd name="connsiteY16" fmla="*/ 414528 h 2816352"/>
              <a:gd name="connsiteX17" fmla="*/ 158496 w 1402080"/>
              <a:gd name="connsiteY17" fmla="*/ 451104 h 2816352"/>
              <a:gd name="connsiteX18" fmla="*/ 231648 w 1402080"/>
              <a:gd name="connsiteY18" fmla="*/ 475488 h 2816352"/>
              <a:gd name="connsiteX19" fmla="*/ 402336 w 1402080"/>
              <a:gd name="connsiteY19" fmla="*/ 438912 h 2816352"/>
              <a:gd name="connsiteX20" fmla="*/ 438912 w 1402080"/>
              <a:gd name="connsiteY20" fmla="*/ 426720 h 2816352"/>
              <a:gd name="connsiteX21" fmla="*/ 487680 w 1402080"/>
              <a:gd name="connsiteY21" fmla="*/ 438912 h 2816352"/>
              <a:gd name="connsiteX22" fmla="*/ 414528 w 1402080"/>
              <a:gd name="connsiteY22" fmla="*/ 512064 h 2816352"/>
              <a:gd name="connsiteX23" fmla="*/ 365760 w 1402080"/>
              <a:gd name="connsiteY23" fmla="*/ 585216 h 2816352"/>
              <a:gd name="connsiteX24" fmla="*/ 195072 w 1402080"/>
              <a:gd name="connsiteY24" fmla="*/ 609600 h 2816352"/>
              <a:gd name="connsiteX25" fmla="*/ 158496 w 1402080"/>
              <a:gd name="connsiteY25" fmla="*/ 597408 h 2816352"/>
              <a:gd name="connsiteX26" fmla="*/ 97536 w 1402080"/>
              <a:gd name="connsiteY26" fmla="*/ 585216 h 2816352"/>
              <a:gd name="connsiteX27" fmla="*/ 109728 w 1402080"/>
              <a:gd name="connsiteY27" fmla="*/ 621792 h 2816352"/>
              <a:gd name="connsiteX28" fmla="*/ 146304 w 1402080"/>
              <a:gd name="connsiteY28" fmla="*/ 633984 h 2816352"/>
              <a:gd name="connsiteX29" fmla="*/ 182880 w 1402080"/>
              <a:gd name="connsiteY29" fmla="*/ 658368 h 2816352"/>
              <a:gd name="connsiteX30" fmla="*/ 207264 w 1402080"/>
              <a:gd name="connsiteY30" fmla="*/ 731520 h 2816352"/>
              <a:gd name="connsiteX31" fmla="*/ 219456 w 1402080"/>
              <a:gd name="connsiteY31" fmla="*/ 768096 h 2816352"/>
              <a:gd name="connsiteX32" fmla="*/ 292608 w 1402080"/>
              <a:gd name="connsiteY32" fmla="*/ 816864 h 2816352"/>
              <a:gd name="connsiteX33" fmla="*/ 304800 w 1402080"/>
              <a:gd name="connsiteY33" fmla="*/ 853440 h 2816352"/>
              <a:gd name="connsiteX34" fmla="*/ 353568 w 1402080"/>
              <a:gd name="connsiteY34" fmla="*/ 926592 h 2816352"/>
              <a:gd name="connsiteX35" fmla="*/ 365760 w 1402080"/>
              <a:gd name="connsiteY35" fmla="*/ 963168 h 2816352"/>
              <a:gd name="connsiteX36" fmla="*/ 402336 w 1402080"/>
              <a:gd name="connsiteY36" fmla="*/ 975360 h 2816352"/>
              <a:gd name="connsiteX37" fmla="*/ 475488 w 1402080"/>
              <a:gd name="connsiteY37" fmla="*/ 1024128 h 2816352"/>
              <a:gd name="connsiteX38" fmla="*/ 548640 w 1402080"/>
              <a:gd name="connsiteY38" fmla="*/ 1060704 h 2816352"/>
              <a:gd name="connsiteX39" fmla="*/ 646176 w 1402080"/>
              <a:gd name="connsiteY39" fmla="*/ 1048512 h 2816352"/>
              <a:gd name="connsiteX40" fmla="*/ 694944 w 1402080"/>
              <a:gd name="connsiteY40" fmla="*/ 1011936 h 2816352"/>
              <a:gd name="connsiteX41" fmla="*/ 731520 w 1402080"/>
              <a:gd name="connsiteY41" fmla="*/ 987552 h 2816352"/>
              <a:gd name="connsiteX42" fmla="*/ 768096 w 1402080"/>
              <a:gd name="connsiteY42" fmla="*/ 950976 h 2816352"/>
              <a:gd name="connsiteX43" fmla="*/ 804672 w 1402080"/>
              <a:gd name="connsiteY43" fmla="*/ 938784 h 2816352"/>
              <a:gd name="connsiteX44" fmla="*/ 841248 w 1402080"/>
              <a:gd name="connsiteY44" fmla="*/ 902208 h 2816352"/>
              <a:gd name="connsiteX45" fmla="*/ 877824 w 1402080"/>
              <a:gd name="connsiteY45" fmla="*/ 890016 h 2816352"/>
              <a:gd name="connsiteX46" fmla="*/ 914400 w 1402080"/>
              <a:gd name="connsiteY46" fmla="*/ 816864 h 2816352"/>
              <a:gd name="connsiteX47" fmla="*/ 890016 w 1402080"/>
              <a:gd name="connsiteY47" fmla="*/ 780288 h 2816352"/>
              <a:gd name="connsiteX48" fmla="*/ 853440 w 1402080"/>
              <a:gd name="connsiteY48" fmla="*/ 755904 h 2816352"/>
              <a:gd name="connsiteX49" fmla="*/ 841248 w 1402080"/>
              <a:gd name="connsiteY49" fmla="*/ 719328 h 2816352"/>
              <a:gd name="connsiteX50" fmla="*/ 853440 w 1402080"/>
              <a:gd name="connsiteY50" fmla="*/ 646176 h 2816352"/>
              <a:gd name="connsiteX51" fmla="*/ 926592 w 1402080"/>
              <a:gd name="connsiteY51" fmla="*/ 670560 h 2816352"/>
              <a:gd name="connsiteX52" fmla="*/ 1048512 w 1402080"/>
              <a:gd name="connsiteY52" fmla="*/ 682752 h 2816352"/>
              <a:gd name="connsiteX53" fmla="*/ 963168 w 1402080"/>
              <a:gd name="connsiteY53" fmla="*/ 768096 h 2816352"/>
              <a:gd name="connsiteX54" fmla="*/ 975360 w 1402080"/>
              <a:gd name="connsiteY54" fmla="*/ 816864 h 2816352"/>
              <a:gd name="connsiteX55" fmla="*/ 999744 w 1402080"/>
              <a:gd name="connsiteY55" fmla="*/ 853440 h 2816352"/>
              <a:gd name="connsiteX56" fmla="*/ 975360 w 1402080"/>
              <a:gd name="connsiteY56" fmla="*/ 890016 h 2816352"/>
              <a:gd name="connsiteX57" fmla="*/ 963168 w 1402080"/>
              <a:gd name="connsiteY57" fmla="*/ 926592 h 2816352"/>
              <a:gd name="connsiteX58" fmla="*/ 999744 w 1402080"/>
              <a:gd name="connsiteY58" fmla="*/ 963168 h 2816352"/>
              <a:gd name="connsiteX59" fmla="*/ 1036320 w 1402080"/>
              <a:gd name="connsiteY59" fmla="*/ 987552 h 2816352"/>
              <a:gd name="connsiteX60" fmla="*/ 1048512 w 1402080"/>
              <a:gd name="connsiteY60" fmla="*/ 1024128 h 2816352"/>
              <a:gd name="connsiteX61" fmla="*/ 1024128 w 1402080"/>
              <a:gd name="connsiteY61" fmla="*/ 1146048 h 2816352"/>
              <a:gd name="connsiteX62" fmla="*/ 987552 w 1402080"/>
              <a:gd name="connsiteY62" fmla="*/ 1182624 h 2816352"/>
              <a:gd name="connsiteX63" fmla="*/ 987552 w 1402080"/>
              <a:gd name="connsiteY63" fmla="*/ 1316736 h 2816352"/>
              <a:gd name="connsiteX64" fmla="*/ 1036320 w 1402080"/>
              <a:gd name="connsiteY64" fmla="*/ 1389888 h 2816352"/>
              <a:gd name="connsiteX65" fmla="*/ 1036320 w 1402080"/>
              <a:gd name="connsiteY65" fmla="*/ 1719072 h 2816352"/>
              <a:gd name="connsiteX66" fmla="*/ 1072896 w 1402080"/>
              <a:gd name="connsiteY66" fmla="*/ 1828800 h 2816352"/>
              <a:gd name="connsiteX67" fmla="*/ 1085088 w 1402080"/>
              <a:gd name="connsiteY67" fmla="*/ 1865376 h 2816352"/>
              <a:gd name="connsiteX68" fmla="*/ 1097280 w 1402080"/>
              <a:gd name="connsiteY68" fmla="*/ 2036064 h 2816352"/>
              <a:gd name="connsiteX69" fmla="*/ 1109472 w 1402080"/>
              <a:gd name="connsiteY69" fmla="*/ 2097024 h 2816352"/>
              <a:gd name="connsiteX70" fmla="*/ 1121664 w 1402080"/>
              <a:gd name="connsiteY70" fmla="*/ 2267712 h 2816352"/>
              <a:gd name="connsiteX71" fmla="*/ 1158240 w 1402080"/>
              <a:gd name="connsiteY71" fmla="*/ 2304288 h 2816352"/>
              <a:gd name="connsiteX72" fmla="*/ 1194816 w 1402080"/>
              <a:gd name="connsiteY72" fmla="*/ 2377440 h 2816352"/>
              <a:gd name="connsiteX73" fmla="*/ 1267968 w 1402080"/>
              <a:gd name="connsiteY73" fmla="*/ 2523744 h 2816352"/>
              <a:gd name="connsiteX74" fmla="*/ 1280160 w 1402080"/>
              <a:gd name="connsiteY74" fmla="*/ 2560320 h 2816352"/>
              <a:gd name="connsiteX75" fmla="*/ 1292352 w 1402080"/>
              <a:gd name="connsiteY75" fmla="*/ 2596896 h 2816352"/>
              <a:gd name="connsiteX76" fmla="*/ 1365504 w 1402080"/>
              <a:gd name="connsiteY76" fmla="*/ 2645664 h 2816352"/>
              <a:gd name="connsiteX77" fmla="*/ 1402080 w 1402080"/>
              <a:gd name="connsiteY77" fmla="*/ 2816352 h 2816352"/>
              <a:gd name="connsiteX0" fmla="*/ 646176 w 1365504"/>
              <a:gd name="connsiteY0" fmla="*/ 0 h 2645663"/>
              <a:gd name="connsiteX1" fmla="*/ 609600 w 1365504"/>
              <a:gd name="connsiteY1" fmla="*/ 60960 h 2645663"/>
              <a:gd name="connsiteX2" fmla="*/ 621792 w 1365504"/>
              <a:gd name="connsiteY2" fmla="*/ 97536 h 2645663"/>
              <a:gd name="connsiteX3" fmla="*/ 536448 w 1365504"/>
              <a:gd name="connsiteY3" fmla="*/ 146304 h 2645663"/>
              <a:gd name="connsiteX4" fmla="*/ 512064 w 1365504"/>
              <a:gd name="connsiteY4" fmla="*/ 97536 h 2645663"/>
              <a:gd name="connsiteX5" fmla="*/ 475488 w 1365504"/>
              <a:gd name="connsiteY5" fmla="*/ 73152 h 2645663"/>
              <a:gd name="connsiteX6" fmla="*/ 402336 w 1365504"/>
              <a:gd name="connsiteY6" fmla="*/ 121920 h 2645663"/>
              <a:gd name="connsiteX7" fmla="*/ 353568 w 1365504"/>
              <a:gd name="connsiteY7" fmla="*/ 146304 h 2645663"/>
              <a:gd name="connsiteX8" fmla="*/ 280416 w 1365504"/>
              <a:gd name="connsiteY8" fmla="*/ 109728 h 2645663"/>
              <a:gd name="connsiteX9" fmla="*/ 243840 w 1365504"/>
              <a:gd name="connsiteY9" fmla="*/ 97536 h 2645663"/>
              <a:gd name="connsiteX10" fmla="*/ 85344 w 1365504"/>
              <a:gd name="connsiteY10" fmla="*/ 134112 h 2645663"/>
              <a:gd name="connsiteX11" fmla="*/ 73152 w 1365504"/>
              <a:gd name="connsiteY11" fmla="*/ 219456 h 2645663"/>
              <a:gd name="connsiteX12" fmla="*/ 0 w 1365504"/>
              <a:gd name="connsiteY12" fmla="*/ 256032 h 2645663"/>
              <a:gd name="connsiteX13" fmla="*/ 12192 w 1365504"/>
              <a:gd name="connsiteY13" fmla="*/ 329184 h 2645663"/>
              <a:gd name="connsiteX14" fmla="*/ 48768 w 1365504"/>
              <a:gd name="connsiteY14" fmla="*/ 353568 h 2645663"/>
              <a:gd name="connsiteX15" fmla="*/ 85344 w 1365504"/>
              <a:gd name="connsiteY15" fmla="*/ 390144 h 2645663"/>
              <a:gd name="connsiteX16" fmla="*/ 121920 w 1365504"/>
              <a:gd name="connsiteY16" fmla="*/ 414528 h 2645663"/>
              <a:gd name="connsiteX17" fmla="*/ 158496 w 1365504"/>
              <a:gd name="connsiteY17" fmla="*/ 451104 h 2645663"/>
              <a:gd name="connsiteX18" fmla="*/ 231648 w 1365504"/>
              <a:gd name="connsiteY18" fmla="*/ 475488 h 2645663"/>
              <a:gd name="connsiteX19" fmla="*/ 402336 w 1365504"/>
              <a:gd name="connsiteY19" fmla="*/ 438912 h 2645663"/>
              <a:gd name="connsiteX20" fmla="*/ 438912 w 1365504"/>
              <a:gd name="connsiteY20" fmla="*/ 426720 h 2645663"/>
              <a:gd name="connsiteX21" fmla="*/ 487680 w 1365504"/>
              <a:gd name="connsiteY21" fmla="*/ 438912 h 2645663"/>
              <a:gd name="connsiteX22" fmla="*/ 414528 w 1365504"/>
              <a:gd name="connsiteY22" fmla="*/ 512064 h 2645663"/>
              <a:gd name="connsiteX23" fmla="*/ 365760 w 1365504"/>
              <a:gd name="connsiteY23" fmla="*/ 585216 h 2645663"/>
              <a:gd name="connsiteX24" fmla="*/ 195072 w 1365504"/>
              <a:gd name="connsiteY24" fmla="*/ 609600 h 2645663"/>
              <a:gd name="connsiteX25" fmla="*/ 158496 w 1365504"/>
              <a:gd name="connsiteY25" fmla="*/ 597408 h 2645663"/>
              <a:gd name="connsiteX26" fmla="*/ 97536 w 1365504"/>
              <a:gd name="connsiteY26" fmla="*/ 585216 h 2645663"/>
              <a:gd name="connsiteX27" fmla="*/ 109728 w 1365504"/>
              <a:gd name="connsiteY27" fmla="*/ 621792 h 2645663"/>
              <a:gd name="connsiteX28" fmla="*/ 146304 w 1365504"/>
              <a:gd name="connsiteY28" fmla="*/ 633984 h 2645663"/>
              <a:gd name="connsiteX29" fmla="*/ 182880 w 1365504"/>
              <a:gd name="connsiteY29" fmla="*/ 658368 h 2645663"/>
              <a:gd name="connsiteX30" fmla="*/ 207264 w 1365504"/>
              <a:gd name="connsiteY30" fmla="*/ 731520 h 2645663"/>
              <a:gd name="connsiteX31" fmla="*/ 219456 w 1365504"/>
              <a:gd name="connsiteY31" fmla="*/ 768096 h 2645663"/>
              <a:gd name="connsiteX32" fmla="*/ 292608 w 1365504"/>
              <a:gd name="connsiteY32" fmla="*/ 816864 h 2645663"/>
              <a:gd name="connsiteX33" fmla="*/ 304800 w 1365504"/>
              <a:gd name="connsiteY33" fmla="*/ 853440 h 2645663"/>
              <a:gd name="connsiteX34" fmla="*/ 353568 w 1365504"/>
              <a:gd name="connsiteY34" fmla="*/ 926592 h 2645663"/>
              <a:gd name="connsiteX35" fmla="*/ 365760 w 1365504"/>
              <a:gd name="connsiteY35" fmla="*/ 963168 h 2645663"/>
              <a:gd name="connsiteX36" fmla="*/ 402336 w 1365504"/>
              <a:gd name="connsiteY36" fmla="*/ 975360 h 2645663"/>
              <a:gd name="connsiteX37" fmla="*/ 475488 w 1365504"/>
              <a:gd name="connsiteY37" fmla="*/ 1024128 h 2645663"/>
              <a:gd name="connsiteX38" fmla="*/ 548640 w 1365504"/>
              <a:gd name="connsiteY38" fmla="*/ 1060704 h 2645663"/>
              <a:gd name="connsiteX39" fmla="*/ 646176 w 1365504"/>
              <a:gd name="connsiteY39" fmla="*/ 1048512 h 2645663"/>
              <a:gd name="connsiteX40" fmla="*/ 694944 w 1365504"/>
              <a:gd name="connsiteY40" fmla="*/ 1011936 h 2645663"/>
              <a:gd name="connsiteX41" fmla="*/ 731520 w 1365504"/>
              <a:gd name="connsiteY41" fmla="*/ 987552 h 2645663"/>
              <a:gd name="connsiteX42" fmla="*/ 768096 w 1365504"/>
              <a:gd name="connsiteY42" fmla="*/ 950976 h 2645663"/>
              <a:gd name="connsiteX43" fmla="*/ 804672 w 1365504"/>
              <a:gd name="connsiteY43" fmla="*/ 938784 h 2645663"/>
              <a:gd name="connsiteX44" fmla="*/ 841248 w 1365504"/>
              <a:gd name="connsiteY44" fmla="*/ 902208 h 2645663"/>
              <a:gd name="connsiteX45" fmla="*/ 877824 w 1365504"/>
              <a:gd name="connsiteY45" fmla="*/ 890016 h 2645663"/>
              <a:gd name="connsiteX46" fmla="*/ 914400 w 1365504"/>
              <a:gd name="connsiteY46" fmla="*/ 816864 h 2645663"/>
              <a:gd name="connsiteX47" fmla="*/ 890016 w 1365504"/>
              <a:gd name="connsiteY47" fmla="*/ 780288 h 2645663"/>
              <a:gd name="connsiteX48" fmla="*/ 853440 w 1365504"/>
              <a:gd name="connsiteY48" fmla="*/ 755904 h 2645663"/>
              <a:gd name="connsiteX49" fmla="*/ 841248 w 1365504"/>
              <a:gd name="connsiteY49" fmla="*/ 719328 h 2645663"/>
              <a:gd name="connsiteX50" fmla="*/ 853440 w 1365504"/>
              <a:gd name="connsiteY50" fmla="*/ 646176 h 2645663"/>
              <a:gd name="connsiteX51" fmla="*/ 926592 w 1365504"/>
              <a:gd name="connsiteY51" fmla="*/ 670560 h 2645663"/>
              <a:gd name="connsiteX52" fmla="*/ 1048512 w 1365504"/>
              <a:gd name="connsiteY52" fmla="*/ 682752 h 2645663"/>
              <a:gd name="connsiteX53" fmla="*/ 963168 w 1365504"/>
              <a:gd name="connsiteY53" fmla="*/ 768096 h 2645663"/>
              <a:gd name="connsiteX54" fmla="*/ 975360 w 1365504"/>
              <a:gd name="connsiteY54" fmla="*/ 816864 h 2645663"/>
              <a:gd name="connsiteX55" fmla="*/ 999744 w 1365504"/>
              <a:gd name="connsiteY55" fmla="*/ 853440 h 2645663"/>
              <a:gd name="connsiteX56" fmla="*/ 975360 w 1365504"/>
              <a:gd name="connsiteY56" fmla="*/ 890016 h 2645663"/>
              <a:gd name="connsiteX57" fmla="*/ 963168 w 1365504"/>
              <a:gd name="connsiteY57" fmla="*/ 926592 h 2645663"/>
              <a:gd name="connsiteX58" fmla="*/ 999744 w 1365504"/>
              <a:gd name="connsiteY58" fmla="*/ 963168 h 2645663"/>
              <a:gd name="connsiteX59" fmla="*/ 1036320 w 1365504"/>
              <a:gd name="connsiteY59" fmla="*/ 987552 h 2645663"/>
              <a:gd name="connsiteX60" fmla="*/ 1048512 w 1365504"/>
              <a:gd name="connsiteY60" fmla="*/ 1024128 h 2645663"/>
              <a:gd name="connsiteX61" fmla="*/ 1024128 w 1365504"/>
              <a:gd name="connsiteY61" fmla="*/ 1146048 h 2645663"/>
              <a:gd name="connsiteX62" fmla="*/ 987552 w 1365504"/>
              <a:gd name="connsiteY62" fmla="*/ 1182624 h 2645663"/>
              <a:gd name="connsiteX63" fmla="*/ 987552 w 1365504"/>
              <a:gd name="connsiteY63" fmla="*/ 1316736 h 2645663"/>
              <a:gd name="connsiteX64" fmla="*/ 1036320 w 1365504"/>
              <a:gd name="connsiteY64" fmla="*/ 1389888 h 2645663"/>
              <a:gd name="connsiteX65" fmla="*/ 1036320 w 1365504"/>
              <a:gd name="connsiteY65" fmla="*/ 1719072 h 2645663"/>
              <a:gd name="connsiteX66" fmla="*/ 1072896 w 1365504"/>
              <a:gd name="connsiteY66" fmla="*/ 1828800 h 2645663"/>
              <a:gd name="connsiteX67" fmla="*/ 1085088 w 1365504"/>
              <a:gd name="connsiteY67" fmla="*/ 1865376 h 2645663"/>
              <a:gd name="connsiteX68" fmla="*/ 1097280 w 1365504"/>
              <a:gd name="connsiteY68" fmla="*/ 2036064 h 2645663"/>
              <a:gd name="connsiteX69" fmla="*/ 1109472 w 1365504"/>
              <a:gd name="connsiteY69" fmla="*/ 2097024 h 2645663"/>
              <a:gd name="connsiteX70" fmla="*/ 1121664 w 1365504"/>
              <a:gd name="connsiteY70" fmla="*/ 2267712 h 2645663"/>
              <a:gd name="connsiteX71" fmla="*/ 1158240 w 1365504"/>
              <a:gd name="connsiteY71" fmla="*/ 2304288 h 2645663"/>
              <a:gd name="connsiteX72" fmla="*/ 1194816 w 1365504"/>
              <a:gd name="connsiteY72" fmla="*/ 2377440 h 2645663"/>
              <a:gd name="connsiteX73" fmla="*/ 1267968 w 1365504"/>
              <a:gd name="connsiteY73" fmla="*/ 2523744 h 2645663"/>
              <a:gd name="connsiteX74" fmla="*/ 1280160 w 1365504"/>
              <a:gd name="connsiteY74" fmla="*/ 2560320 h 2645663"/>
              <a:gd name="connsiteX75" fmla="*/ 1292352 w 1365504"/>
              <a:gd name="connsiteY75" fmla="*/ 2596896 h 2645663"/>
              <a:gd name="connsiteX76" fmla="*/ 1365504 w 1365504"/>
              <a:gd name="connsiteY76" fmla="*/ 2645664 h 2645663"/>
              <a:gd name="connsiteX0" fmla="*/ 646176 w 1292352"/>
              <a:gd name="connsiteY0" fmla="*/ 0 h 2596895"/>
              <a:gd name="connsiteX1" fmla="*/ 609600 w 1292352"/>
              <a:gd name="connsiteY1" fmla="*/ 60960 h 2596895"/>
              <a:gd name="connsiteX2" fmla="*/ 621792 w 1292352"/>
              <a:gd name="connsiteY2" fmla="*/ 97536 h 2596895"/>
              <a:gd name="connsiteX3" fmla="*/ 536448 w 1292352"/>
              <a:gd name="connsiteY3" fmla="*/ 146304 h 2596895"/>
              <a:gd name="connsiteX4" fmla="*/ 512064 w 1292352"/>
              <a:gd name="connsiteY4" fmla="*/ 97536 h 2596895"/>
              <a:gd name="connsiteX5" fmla="*/ 475488 w 1292352"/>
              <a:gd name="connsiteY5" fmla="*/ 73152 h 2596895"/>
              <a:gd name="connsiteX6" fmla="*/ 402336 w 1292352"/>
              <a:gd name="connsiteY6" fmla="*/ 121920 h 2596895"/>
              <a:gd name="connsiteX7" fmla="*/ 353568 w 1292352"/>
              <a:gd name="connsiteY7" fmla="*/ 146304 h 2596895"/>
              <a:gd name="connsiteX8" fmla="*/ 280416 w 1292352"/>
              <a:gd name="connsiteY8" fmla="*/ 109728 h 2596895"/>
              <a:gd name="connsiteX9" fmla="*/ 243840 w 1292352"/>
              <a:gd name="connsiteY9" fmla="*/ 97536 h 2596895"/>
              <a:gd name="connsiteX10" fmla="*/ 85344 w 1292352"/>
              <a:gd name="connsiteY10" fmla="*/ 134112 h 2596895"/>
              <a:gd name="connsiteX11" fmla="*/ 73152 w 1292352"/>
              <a:gd name="connsiteY11" fmla="*/ 219456 h 2596895"/>
              <a:gd name="connsiteX12" fmla="*/ 0 w 1292352"/>
              <a:gd name="connsiteY12" fmla="*/ 256032 h 2596895"/>
              <a:gd name="connsiteX13" fmla="*/ 12192 w 1292352"/>
              <a:gd name="connsiteY13" fmla="*/ 329184 h 2596895"/>
              <a:gd name="connsiteX14" fmla="*/ 48768 w 1292352"/>
              <a:gd name="connsiteY14" fmla="*/ 353568 h 2596895"/>
              <a:gd name="connsiteX15" fmla="*/ 85344 w 1292352"/>
              <a:gd name="connsiteY15" fmla="*/ 390144 h 2596895"/>
              <a:gd name="connsiteX16" fmla="*/ 121920 w 1292352"/>
              <a:gd name="connsiteY16" fmla="*/ 414528 h 2596895"/>
              <a:gd name="connsiteX17" fmla="*/ 158496 w 1292352"/>
              <a:gd name="connsiteY17" fmla="*/ 451104 h 2596895"/>
              <a:gd name="connsiteX18" fmla="*/ 231648 w 1292352"/>
              <a:gd name="connsiteY18" fmla="*/ 475488 h 2596895"/>
              <a:gd name="connsiteX19" fmla="*/ 402336 w 1292352"/>
              <a:gd name="connsiteY19" fmla="*/ 438912 h 2596895"/>
              <a:gd name="connsiteX20" fmla="*/ 438912 w 1292352"/>
              <a:gd name="connsiteY20" fmla="*/ 426720 h 2596895"/>
              <a:gd name="connsiteX21" fmla="*/ 487680 w 1292352"/>
              <a:gd name="connsiteY21" fmla="*/ 438912 h 2596895"/>
              <a:gd name="connsiteX22" fmla="*/ 414528 w 1292352"/>
              <a:gd name="connsiteY22" fmla="*/ 512064 h 2596895"/>
              <a:gd name="connsiteX23" fmla="*/ 365760 w 1292352"/>
              <a:gd name="connsiteY23" fmla="*/ 585216 h 2596895"/>
              <a:gd name="connsiteX24" fmla="*/ 195072 w 1292352"/>
              <a:gd name="connsiteY24" fmla="*/ 609600 h 2596895"/>
              <a:gd name="connsiteX25" fmla="*/ 158496 w 1292352"/>
              <a:gd name="connsiteY25" fmla="*/ 597408 h 2596895"/>
              <a:gd name="connsiteX26" fmla="*/ 97536 w 1292352"/>
              <a:gd name="connsiteY26" fmla="*/ 585216 h 2596895"/>
              <a:gd name="connsiteX27" fmla="*/ 109728 w 1292352"/>
              <a:gd name="connsiteY27" fmla="*/ 621792 h 2596895"/>
              <a:gd name="connsiteX28" fmla="*/ 146304 w 1292352"/>
              <a:gd name="connsiteY28" fmla="*/ 633984 h 2596895"/>
              <a:gd name="connsiteX29" fmla="*/ 182880 w 1292352"/>
              <a:gd name="connsiteY29" fmla="*/ 658368 h 2596895"/>
              <a:gd name="connsiteX30" fmla="*/ 207264 w 1292352"/>
              <a:gd name="connsiteY30" fmla="*/ 731520 h 2596895"/>
              <a:gd name="connsiteX31" fmla="*/ 219456 w 1292352"/>
              <a:gd name="connsiteY31" fmla="*/ 768096 h 2596895"/>
              <a:gd name="connsiteX32" fmla="*/ 292608 w 1292352"/>
              <a:gd name="connsiteY32" fmla="*/ 816864 h 2596895"/>
              <a:gd name="connsiteX33" fmla="*/ 304800 w 1292352"/>
              <a:gd name="connsiteY33" fmla="*/ 853440 h 2596895"/>
              <a:gd name="connsiteX34" fmla="*/ 353568 w 1292352"/>
              <a:gd name="connsiteY34" fmla="*/ 926592 h 2596895"/>
              <a:gd name="connsiteX35" fmla="*/ 365760 w 1292352"/>
              <a:gd name="connsiteY35" fmla="*/ 963168 h 2596895"/>
              <a:gd name="connsiteX36" fmla="*/ 402336 w 1292352"/>
              <a:gd name="connsiteY36" fmla="*/ 975360 h 2596895"/>
              <a:gd name="connsiteX37" fmla="*/ 475488 w 1292352"/>
              <a:gd name="connsiteY37" fmla="*/ 1024128 h 2596895"/>
              <a:gd name="connsiteX38" fmla="*/ 548640 w 1292352"/>
              <a:gd name="connsiteY38" fmla="*/ 1060704 h 2596895"/>
              <a:gd name="connsiteX39" fmla="*/ 646176 w 1292352"/>
              <a:gd name="connsiteY39" fmla="*/ 1048512 h 2596895"/>
              <a:gd name="connsiteX40" fmla="*/ 694944 w 1292352"/>
              <a:gd name="connsiteY40" fmla="*/ 1011936 h 2596895"/>
              <a:gd name="connsiteX41" fmla="*/ 731520 w 1292352"/>
              <a:gd name="connsiteY41" fmla="*/ 987552 h 2596895"/>
              <a:gd name="connsiteX42" fmla="*/ 768096 w 1292352"/>
              <a:gd name="connsiteY42" fmla="*/ 950976 h 2596895"/>
              <a:gd name="connsiteX43" fmla="*/ 804672 w 1292352"/>
              <a:gd name="connsiteY43" fmla="*/ 938784 h 2596895"/>
              <a:gd name="connsiteX44" fmla="*/ 841248 w 1292352"/>
              <a:gd name="connsiteY44" fmla="*/ 902208 h 2596895"/>
              <a:gd name="connsiteX45" fmla="*/ 877824 w 1292352"/>
              <a:gd name="connsiteY45" fmla="*/ 890016 h 2596895"/>
              <a:gd name="connsiteX46" fmla="*/ 914400 w 1292352"/>
              <a:gd name="connsiteY46" fmla="*/ 816864 h 2596895"/>
              <a:gd name="connsiteX47" fmla="*/ 890016 w 1292352"/>
              <a:gd name="connsiteY47" fmla="*/ 780288 h 2596895"/>
              <a:gd name="connsiteX48" fmla="*/ 853440 w 1292352"/>
              <a:gd name="connsiteY48" fmla="*/ 755904 h 2596895"/>
              <a:gd name="connsiteX49" fmla="*/ 841248 w 1292352"/>
              <a:gd name="connsiteY49" fmla="*/ 719328 h 2596895"/>
              <a:gd name="connsiteX50" fmla="*/ 853440 w 1292352"/>
              <a:gd name="connsiteY50" fmla="*/ 646176 h 2596895"/>
              <a:gd name="connsiteX51" fmla="*/ 926592 w 1292352"/>
              <a:gd name="connsiteY51" fmla="*/ 670560 h 2596895"/>
              <a:gd name="connsiteX52" fmla="*/ 1048512 w 1292352"/>
              <a:gd name="connsiteY52" fmla="*/ 682752 h 2596895"/>
              <a:gd name="connsiteX53" fmla="*/ 963168 w 1292352"/>
              <a:gd name="connsiteY53" fmla="*/ 768096 h 2596895"/>
              <a:gd name="connsiteX54" fmla="*/ 975360 w 1292352"/>
              <a:gd name="connsiteY54" fmla="*/ 816864 h 2596895"/>
              <a:gd name="connsiteX55" fmla="*/ 999744 w 1292352"/>
              <a:gd name="connsiteY55" fmla="*/ 853440 h 2596895"/>
              <a:gd name="connsiteX56" fmla="*/ 975360 w 1292352"/>
              <a:gd name="connsiteY56" fmla="*/ 890016 h 2596895"/>
              <a:gd name="connsiteX57" fmla="*/ 963168 w 1292352"/>
              <a:gd name="connsiteY57" fmla="*/ 926592 h 2596895"/>
              <a:gd name="connsiteX58" fmla="*/ 999744 w 1292352"/>
              <a:gd name="connsiteY58" fmla="*/ 963168 h 2596895"/>
              <a:gd name="connsiteX59" fmla="*/ 1036320 w 1292352"/>
              <a:gd name="connsiteY59" fmla="*/ 987552 h 2596895"/>
              <a:gd name="connsiteX60" fmla="*/ 1048512 w 1292352"/>
              <a:gd name="connsiteY60" fmla="*/ 1024128 h 2596895"/>
              <a:gd name="connsiteX61" fmla="*/ 1024128 w 1292352"/>
              <a:gd name="connsiteY61" fmla="*/ 1146048 h 2596895"/>
              <a:gd name="connsiteX62" fmla="*/ 987552 w 1292352"/>
              <a:gd name="connsiteY62" fmla="*/ 1182624 h 2596895"/>
              <a:gd name="connsiteX63" fmla="*/ 987552 w 1292352"/>
              <a:gd name="connsiteY63" fmla="*/ 1316736 h 2596895"/>
              <a:gd name="connsiteX64" fmla="*/ 1036320 w 1292352"/>
              <a:gd name="connsiteY64" fmla="*/ 1389888 h 2596895"/>
              <a:gd name="connsiteX65" fmla="*/ 1036320 w 1292352"/>
              <a:gd name="connsiteY65" fmla="*/ 1719072 h 2596895"/>
              <a:gd name="connsiteX66" fmla="*/ 1072896 w 1292352"/>
              <a:gd name="connsiteY66" fmla="*/ 1828800 h 2596895"/>
              <a:gd name="connsiteX67" fmla="*/ 1085088 w 1292352"/>
              <a:gd name="connsiteY67" fmla="*/ 1865376 h 2596895"/>
              <a:gd name="connsiteX68" fmla="*/ 1097280 w 1292352"/>
              <a:gd name="connsiteY68" fmla="*/ 2036064 h 2596895"/>
              <a:gd name="connsiteX69" fmla="*/ 1109472 w 1292352"/>
              <a:gd name="connsiteY69" fmla="*/ 2097024 h 2596895"/>
              <a:gd name="connsiteX70" fmla="*/ 1121664 w 1292352"/>
              <a:gd name="connsiteY70" fmla="*/ 2267712 h 2596895"/>
              <a:gd name="connsiteX71" fmla="*/ 1158240 w 1292352"/>
              <a:gd name="connsiteY71" fmla="*/ 2304288 h 2596895"/>
              <a:gd name="connsiteX72" fmla="*/ 1194816 w 1292352"/>
              <a:gd name="connsiteY72" fmla="*/ 2377440 h 2596895"/>
              <a:gd name="connsiteX73" fmla="*/ 1267968 w 1292352"/>
              <a:gd name="connsiteY73" fmla="*/ 2523744 h 2596895"/>
              <a:gd name="connsiteX74" fmla="*/ 1280160 w 1292352"/>
              <a:gd name="connsiteY74" fmla="*/ 2560320 h 2596895"/>
              <a:gd name="connsiteX75" fmla="*/ 1292352 w 1292352"/>
              <a:gd name="connsiteY75" fmla="*/ 2596896 h 2596895"/>
              <a:gd name="connsiteX0" fmla="*/ 646176 w 1280160"/>
              <a:gd name="connsiteY0" fmla="*/ 0 h 2560319"/>
              <a:gd name="connsiteX1" fmla="*/ 609600 w 1280160"/>
              <a:gd name="connsiteY1" fmla="*/ 60960 h 2560319"/>
              <a:gd name="connsiteX2" fmla="*/ 621792 w 1280160"/>
              <a:gd name="connsiteY2" fmla="*/ 97536 h 2560319"/>
              <a:gd name="connsiteX3" fmla="*/ 536448 w 1280160"/>
              <a:gd name="connsiteY3" fmla="*/ 146304 h 2560319"/>
              <a:gd name="connsiteX4" fmla="*/ 512064 w 1280160"/>
              <a:gd name="connsiteY4" fmla="*/ 97536 h 2560319"/>
              <a:gd name="connsiteX5" fmla="*/ 475488 w 1280160"/>
              <a:gd name="connsiteY5" fmla="*/ 73152 h 2560319"/>
              <a:gd name="connsiteX6" fmla="*/ 402336 w 1280160"/>
              <a:gd name="connsiteY6" fmla="*/ 121920 h 2560319"/>
              <a:gd name="connsiteX7" fmla="*/ 353568 w 1280160"/>
              <a:gd name="connsiteY7" fmla="*/ 146304 h 2560319"/>
              <a:gd name="connsiteX8" fmla="*/ 280416 w 1280160"/>
              <a:gd name="connsiteY8" fmla="*/ 109728 h 2560319"/>
              <a:gd name="connsiteX9" fmla="*/ 243840 w 1280160"/>
              <a:gd name="connsiteY9" fmla="*/ 97536 h 2560319"/>
              <a:gd name="connsiteX10" fmla="*/ 85344 w 1280160"/>
              <a:gd name="connsiteY10" fmla="*/ 134112 h 2560319"/>
              <a:gd name="connsiteX11" fmla="*/ 73152 w 1280160"/>
              <a:gd name="connsiteY11" fmla="*/ 219456 h 2560319"/>
              <a:gd name="connsiteX12" fmla="*/ 0 w 1280160"/>
              <a:gd name="connsiteY12" fmla="*/ 256032 h 2560319"/>
              <a:gd name="connsiteX13" fmla="*/ 12192 w 1280160"/>
              <a:gd name="connsiteY13" fmla="*/ 329184 h 2560319"/>
              <a:gd name="connsiteX14" fmla="*/ 48768 w 1280160"/>
              <a:gd name="connsiteY14" fmla="*/ 353568 h 2560319"/>
              <a:gd name="connsiteX15" fmla="*/ 85344 w 1280160"/>
              <a:gd name="connsiteY15" fmla="*/ 390144 h 2560319"/>
              <a:gd name="connsiteX16" fmla="*/ 121920 w 1280160"/>
              <a:gd name="connsiteY16" fmla="*/ 414528 h 2560319"/>
              <a:gd name="connsiteX17" fmla="*/ 158496 w 1280160"/>
              <a:gd name="connsiteY17" fmla="*/ 451104 h 2560319"/>
              <a:gd name="connsiteX18" fmla="*/ 231648 w 1280160"/>
              <a:gd name="connsiteY18" fmla="*/ 475488 h 2560319"/>
              <a:gd name="connsiteX19" fmla="*/ 402336 w 1280160"/>
              <a:gd name="connsiteY19" fmla="*/ 438912 h 2560319"/>
              <a:gd name="connsiteX20" fmla="*/ 438912 w 1280160"/>
              <a:gd name="connsiteY20" fmla="*/ 426720 h 2560319"/>
              <a:gd name="connsiteX21" fmla="*/ 487680 w 1280160"/>
              <a:gd name="connsiteY21" fmla="*/ 438912 h 2560319"/>
              <a:gd name="connsiteX22" fmla="*/ 414528 w 1280160"/>
              <a:gd name="connsiteY22" fmla="*/ 512064 h 2560319"/>
              <a:gd name="connsiteX23" fmla="*/ 365760 w 1280160"/>
              <a:gd name="connsiteY23" fmla="*/ 585216 h 2560319"/>
              <a:gd name="connsiteX24" fmla="*/ 195072 w 1280160"/>
              <a:gd name="connsiteY24" fmla="*/ 609600 h 2560319"/>
              <a:gd name="connsiteX25" fmla="*/ 158496 w 1280160"/>
              <a:gd name="connsiteY25" fmla="*/ 597408 h 2560319"/>
              <a:gd name="connsiteX26" fmla="*/ 97536 w 1280160"/>
              <a:gd name="connsiteY26" fmla="*/ 585216 h 2560319"/>
              <a:gd name="connsiteX27" fmla="*/ 109728 w 1280160"/>
              <a:gd name="connsiteY27" fmla="*/ 621792 h 2560319"/>
              <a:gd name="connsiteX28" fmla="*/ 146304 w 1280160"/>
              <a:gd name="connsiteY28" fmla="*/ 633984 h 2560319"/>
              <a:gd name="connsiteX29" fmla="*/ 182880 w 1280160"/>
              <a:gd name="connsiteY29" fmla="*/ 658368 h 2560319"/>
              <a:gd name="connsiteX30" fmla="*/ 207264 w 1280160"/>
              <a:gd name="connsiteY30" fmla="*/ 731520 h 2560319"/>
              <a:gd name="connsiteX31" fmla="*/ 219456 w 1280160"/>
              <a:gd name="connsiteY31" fmla="*/ 768096 h 2560319"/>
              <a:gd name="connsiteX32" fmla="*/ 292608 w 1280160"/>
              <a:gd name="connsiteY32" fmla="*/ 816864 h 2560319"/>
              <a:gd name="connsiteX33" fmla="*/ 304800 w 1280160"/>
              <a:gd name="connsiteY33" fmla="*/ 853440 h 2560319"/>
              <a:gd name="connsiteX34" fmla="*/ 353568 w 1280160"/>
              <a:gd name="connsiteY34" fmla="*/ 926592 h 2560319"/>
              <a:gd name="connsiteX35" fmla="*/ 365760 w 1280160"/>
              <a:gd name="connsiteY35" fmla="*/ 963168 h 2560319"/>
              <a:gd name="connsiteX36" fmla="*/ 402336 w 1280160"/>
              <a:gd name="connsiteY36" fmla="*/ 975360 h 2560319"/>
              <a:gd name="connsiteX37" fmla="*/ 475488 w 1280160"/>
              <a:gd name="connsiteY37" fmla="*/ 1024128 h 2560319"/>
              <a:gd name="connsiteX38" fmla="*/ 548640 w 1280160"/>
              <a:gd name="connsiteY38" fmla="*/ 1060704 h 2560319"/>
              <a:gd name="connsiteX39" fmla="*/ 646176 w 1280160"/>
              <a:gd name="connsiteY39" fmla="*/ 1048512 h 2560319"/>
              <a:gd name="connsiteX40" fmla="*/ 694944 w 1280160"/>
              <a:gd name="connsiteY40" fmla="*/ 1011936 h 2560319"/>
              <a:gd name="connsiteX41" fmla="*/ 731520 w 1280160"/>
              <a:gd name="connsiteY41" fmla="*/ 987552 h 2560319"/>
              <a:gd name="connsiteX42" fmla="*/ 768096 w 1280160"/>
              <a:gd name="connsiteY42" fmla="*/ 950976 h 2560319"/>
              <a:gd name="connsiteX43" fmla="*/ 804672 w 1280160"/>
              <a:gd name="connsiteY43" fmla="*/ 938784 h 2560319"/>
              <a:gd name="connsiteX44" fmla="*/ 841248 w 1280160"/>
              <a:gd name="connsiteY44" fmla="*/ 902208 h 2560319"/>
              <a:gd name="connsiteX45" fmla="*/ 877824 w 1280160"/>
              <a:gd name="connsiteY45" fmla="*/ 890016 h 2560319"/>
              <a:gd name="connsiteX46" fmla="*/ 914400 w 1280160"/>
              <a:gd name="connsiteY46" fmla="*/ 816864 h 2560319"/>
              <a:gd name="connsiteX47" fmla="*/ 890016 w 1280160"/>
              <a:gd name="connsiteY47" fmla="*/ 780288 h 2560319"/>
              <a:gd name="connsiteX48" fmla="*/ 853440 w 1280160"/>
              <a:gd name="connsiteY48" fmla="*/ 755904 h 2560319"/>
              <a:gd name="connsiteX49" fmla="*/ 841248 w 1280160"/>
              <a:gd name="connsiteY49" fmla="*/ 719328 h 2560319"/>
              <a:gd name="connsiteX50" fmla="*/ 853440 w 1280160"/>
              <a:gd name="connsiteY50" fmla="*/ 646176 h 2560319"/>
              <a:gd name="connsiteX51" fmla="*/ 926592 w 1280160"/>
              <a:gd name="connsiteY51" fmla="*/ 670560 h 2560319"/>
              <a:gd name="connsiteX52" fmla="*/ 1048512 w 1280160"/>
              <a:gd name="connsiteY52" fmla="*/ 682752 h 2560319"/>
              <a:gd name="connsiteX53" fmla="*/ 963168 w 1280160"/>
              <a:gd name="connsiteY53" fmla="*/ 768096 h 2560319"/>
              <a:gd name="connsiteX54" fmla="*/ 975360 w 1280160"/>
              <a:gd name="connsiteY54" fmla="*/ 816864 h 2560319"/>
              <a:gd name="connsiteX55" fmla="*/ 999744 w 1280160"/>
              <a:gd name="connsiteY55" fmla="*/ 853440 h 2560319"/>
              <a:gd name="connsiteX56" fmla="*/ 975360 w 1280160"/>
              <a:gd name="connsiteY56" fmla="*/ 890016 h 2560319"/>
              <a:gd name="connsiteX57" fmla="*/ 963168 w 1280160"/>
              <a:gd name="connsiteY57" fmla="*/ 926592 h 2560319"/>
              <a:gd name="connsiteX58" fmla="*/ 999744 w 1280160"/>
              <a:gd name="connsiteY58" fmla="*/ 963168 h 2560319"/>
              <a:gd name="connsiteX59" fmla="*/ 1036320 w 1280160"/>
              <a:gd name="connsiteY59" fmla="*/ 987552 h 2560319"/>
              <a:gd name="connsiteX60" fmla="*/ 1048512 w 1280160"/>
              <a:gd name="connsiteY60" fmla="*/ 1024128 h 2560319"/>
              <a:gd name="connsiteX61" fmla="*/ 1024128 w 1280160"/>
              <a:gd name="connsiteY61" fmla="*/ 1146048 h 2560319"/>
              <a:gd name="connsiteX62" fmla="*/ 987552 w 1280160"/>
              <a:gd name="connsiteY62" fmla="*/ 1182624 h 2560319"/>
              <a:gd name="connsiteX63" fmla="*/ 987552 w 1280160"/>
              <a:gd name="connsiteY63" fmla="*/ 1316736 h 2560319"/>
              <a:gd name="connsiteX64" fmla="*/ 1036320 w 1280160"/>
              <a:gd name="connsiteY64" fmla="*/ 1389888 h 2560319"/>
              <a:gd name="connsiteX65" fmla="*/ 1036320 w 1280160"/>
              <a:gd name="connsiteY65" fmla="*/ 1719072 h 2560319"/>
              <a:gd name="connsiteX66" fmla="*/ 1072896 w 1280160"/>
              <a:gd name="connsiteY66" fmla="*/ 1828800 h 2560319"/>
              <a:gd name="connsiteX67" fmla="*/ 1085088 w 1280160"/>
              <a:gd name="connsiteY67" fmla="*/ 1865376 h 2560319"/>
              <a:gd name="connsiteX68" fmla="*/ 1097280 w 1280160"/>
              <a:gd name="connsiteY68" fmla="*/ 2036064 h 2560319"/>
              <a:gd name="connsiteX69" fmla="*/ 1109472 w 1280160"/>
              <a:gd name="connsiteY69" fmla="*/ 2097024 h 2560319"/>
              <a:gd name="connsiteX70" fmla="*/ 1121664 w 1280160"/>
              <a:gd name="connsiteY70" fmla="*/ 2267712 h 2560319"/>
              <a:gd name="connsiteX71" fmla="*/ 1158240 w 1280160"/>
              <a:gd name="connsiteY71" fmla="*/ 2304288 h 2560319"/>
              <a:gd name="connsiteX72" fmla="*/ 1194816 w 1280160"/>
              <a:gd name="connsiteY72" fmla="*/ 2377440 h 2560319"/>
              <a:gd name="connsiteX73" fmla="*/ 1267968 w 1280160"/>
              <a:gd name="connsiteY73" fmla="*/ 2523744 h 2560319"/>
              <a:gd name="connsiteX74" fmla="*/ 1280160 w 1280160"/>
              <a:gd name="connsiteY74" fmla="*/ 2560320 h 2560319"/>
              <a:gd name="connsiteX0" fmla="*/ 646176 w 1267968"/>
              <a:gd name="connsiteY0" fmla="*/ 0 h 2523743"/>
              <a:gd name="connsiteX1" fmla="*/ 609600 w 1267968"/>
              <a:gd name="connsiteY1" fmla="*/ 60960 h 2523743"/>
              <a:gd name="connsiteX2" fmla="*/ 621792 w 1267968"/>
              <a:gd name="connsiteY2" fmla="*/ 97536 h 2523743"/>
              <a:gd name="connsiteX3" fmla="*/ 536448 w 1267968"/>
              <a:gd name="connsiteY3" fmla="*/ 146304 h 2523743"/>
              <a:gd name="connsiteX4" fmla="*/ 512064 w 1267968"/>
              <a:gd name="connsiteY4" fmla="*/ 97536 h 2523743"/>
              <a:gd name="connsiteX5" fmla="*/ 475488 w 1267968"/>
              <a:gd name="connsiteY5" fmla="*/ 73152 h 2523743"/>
              <a:gd name="connsiteX6" fmla="*/ 402336 w 1267968"/>
              <a:gd name="connsiteY6" fmla="*/ 121920 h 2523743"/>
              <a:gd name="connsiteX7" fmla="*/ 353568 w 1267968"/>
              <a:gd name="connsiteY7" fmla="*/ 146304 h 2523743"/>
              <a:gd name="connsiteX8" fmla="*/ 280416 w 1267968"/>
              <a:gd name="connsiteY8" fmla="*/ 109728 h 2523743"/>
              <a:gd name="connsiteX9" fmla="*/ 243840 w 1267968"/>
              <a:gd name="connsiteY9" fmla="*/ 97536 h 2523743"/>
              <a:gd name="connsiteX10" fmla="*/ 85344 w 1267968"/>
              <a:gd name="connsiteY10" fmla="*/ 134112 h 2523743"/>
              <a:gd name="connsiteX11" fmla="*/ 73152 w 1267968"/>
              <a:gd name="connsiteY11" fmla="*/ 219456 h 2523743"/>
              <a:gd name="connsiteX12" fmla="*/ 0 w 1267968"/>
              <a:gd name="connsiteY12" fmla="*/ 256032 h 2523743"/>
              <a:gd name="connsiteX13" fmla="*/ 12192 w 1267968"/>
              <a:gd name="connsiteY13" fmla="*/ 329184 h 2523743"/>
              <a:gd name="connsiteX14" fmla="*/ 48768 w 1267968"/>
              <a:gd name="connsiteY14" fmla="*/ 353568 h 2523743"/>
              <a:gd name="connsiteX15" fmla="*/ 85344 w 1267968"/>
              <a:gd name="connsiteY15" fmla="*/ 390144 h 2523743"/>
              <a:gd name="connsiteX16" fmla="*/ 121920 w 1267968"/>
              <a:gd name="connsiteY16" fmla="*/ 414528 h 2523743"/>
              <a:gd name="connsiteX17" fmla="*/ 158496 w 1267968"/>
              <a:gd name="connsiteY17" fmla="*/ 451104 h 2523743"/>
              <a:gd name="connsiteX18" fmla="*/ 231648 w 1267968"/>
              <a:gd name="connsiteY18" fmla="*/ 475488 h 2523743"/>
              <a:gd name="connsiteX19" fmla="*/ 402336 w 1267968"/>
              <a:gd name="connsiteY19" fmla="*/ 438912 h 2523743"/>
              <a:gd name="connsiteX20" fmla="*/ 438912 w 1267968"/>
              <a:gd name="connsiteY20" fmla="*/ 426720 h 2523743"/>
              <a:gd name="connsiteX21" fmla="*/ 487680 w 1267968"/>
              <a:gd name="connsiteY21" fmla="*/ 438912 h 2523743"/>
              <a:gd name="connsiteX22" fmla="*/ 414528 w 1267968"/>
              <a:gd name="connsiteY22" fmla="*/ 512064 h 2523743"/>
              <a:gd name="connsiteX23" fmla="*/ 365760 w 1267968"/>
              <a:gd name="connsiteY23" fmla="*/ 585216 h 2523743"/>
              <a:gd name="connsiteX24" fmla="*/ 195072 w 1267968"/>
              <a:gd name="connsiteY24" fmla="*/ 609600 h 2523743"/>
              <a:gd name="connsiteX25" fmla="*/ 158496 w 1267968"/>
              <a:gd name="connsiteY25" fmla="*/ 597408 h 2523743"/>
              <a:gd name="connsiteX26" fmla="*/ 97536 w 1267968"/>
              <a:gd name="connsiteY26" fmla="*/ 585216 h 2523743"/>
              <a:gd name="connsiteX27" fmla="*/ 109728 w 1267968"/>
              <a:gd name="connsiteY27" fmla="*/ 621792 h 2523743"/>
              <a:gd name="connsiteX28" fmla="*/ 146304 w 1267968"/>
              <a:gd name="connsiteY28" fmla="*/ 633984 h 2523743"/>
              <a:gd name="connsiteX29" fmla="*/ 182880 w 1267968"/>
              <a:gd name="connsiteY29" fmla="*/ 658368 h 2523743"/>
              <a:gd name="connsiteX30" fmla="*/ 207264 w 1267968"/>
              <a:gd name="connsiteY30" fmla="*/ 731520 h 2523743"/>
              <a:gd name="connsiteX31" fmla="*/ 219456 w 1267968"/>
              <a:gd name="connsiteY31" fmla="*/ 768096 h 2523743"/>
              <a:gd name="connsiteX32" fmla="*/ 292608 w 1267968"/>
              <a:gd name="connsiteY32" fmla="*/ 816864 h 2523743"/>
              <a:gd name="connsiteX33" fmla="*/ 304800 w 1267968"/>
              <a:gd name="connsiteY33" fmla="*/ 853440 h 2523743"/>
              <a:gd name="connsiteX34" fmla="*/ 353568 w 1267968"/>
              <a:gd name="connsiteY34" fmla="*/ 926592 h 2523743"/>
              <a:gd name="connsiteX35" fmla="*/ 365760 w 1267968"/>
              <a:gd name="connsiteY35" fmla="*/ 963168 h 2523743"/>
              <a:gd name="connsiteX36" fmla="*/ 402336 w 1267968"/>
              <a:gd name="connsiteY36" fmla="*/ 975360 h 2523743"/>
              <a:gd name="connsiteX37" fmla="*/ 475488 w 1267968"/>
              <a:gd name="connsiteY37" fmla="*/ 1024128 h 2523743"/>
              <a:gd name="connsiteX38" fmla="*/ 548640 w 1267968"/>
              <a:gd name="connsiteY38" fmla="*/ 1060704 h 2523743"/>
              <a:gd name="connsiteX39" fmla="*/ 646176 w 1267968"/>
              <a:gd name="connsiteY39" fmla="*/ 1048512 h 2523743"/>
              <a:gd name="connsiteX40" fmla="*/ 694944 w 1267968"/>
              <a:gd name="connsiteY40" fmla="*/ 1011936 h 2523743"/>
              <a:gd name="connsiteX41" fmla="*/ 731520 w 1267968"/>
              <a:gd name="connsiteY41" fmla="*/ 987552 h 2523743"/>
              <a:gd name="connsiteX42" fmla="*/ 768096 w 1267968"/>
              <a:gd name="connsiteY42" fmla="*/ 950976 h 2523743"/>
              <a:gd name="connsiteX43" fmla="*/ 804672 w 1267968"/>
              <a:gd name="connsiteY43" fmla="*/ 938784 h 2523743"/>
              <a:gd name="connsiteX44" fmla="*/ 841248 w 1267968"/>
              <a:gd name="connsiteY44" fmla="*/ 902208 h 2523743"/>
              <a:gd name="connsiteX45" fmla="*/ 877824 w 1267968"/>
              <a:gd name="connsiteY45" fmla="*/ 890016 h 2523743"/>
              <a:gd name="connsiteX46" fmla="*/ 914400 w 1267968"/>
              <a:gd name="connsiteY46" fmla="*/ 816864 h 2523743"/>
              <a:gd name="connsiteX47" fmla="*/ 890016 w 1267968"/>
              <a:gd name="connsiteY47" fmla="*/ 780288 h 2523743"/>
              <a:gd name="connsiteX48" fmla="*/ 853440 w 1267968"/>
              <a:gd name="connsiteY48" fmla="*/ 755904 h 2523743"/>
              <a:gd name="connsiteX49" fmla="*/ 841248 w 1267968"/>
              <a:gd name="connsiteY49" fmla="*/ 719328 h 2523743"/>
              <a:gd name="connsiteX50" fmla="*/ 853440 w 1267968"/>
              <a:gd name="connsiteY50" fmla="*/ 646176 h 2523743"/>
              <a:gd name="connsiteX51" fmla="*/ 926592 w 1267968"/>
              <a:gd name="connsiteY51" fmla="*/ 670560 h 2523743"/>
              <a:gd name="connsiteX52" fmla="*/ 1048512 w 1267968"/>
              <a:gd name="connsiteY52" fmla="*/ 682752 h 2523743"/>
              <a:gd name="connsiteX53" fmla="*/ 963168 w 1267968"/>
              <a:gd name="connsiteY53" fmla="*/ 768096 h 2523743"/>
              <a:gd name="connsiteX54" fmla="*/ 975360 w 1267968"/>
              <a:gd name="connsiteY54" fmla="*/ 816864 h 2523743"/>
              <a:gd name="connsiteX55" fmla="*/ 999744 w 1267968"/>
              <a:gd name="connsiteY55" fmla="*/ 853440 h 2523743"/>
              <a:gd name="connsiteX56" fmla="*/ 975360 w 1267968"/>
              <a:gd name="connsiteY56" fmla="*/ 890016 h 2523743"/>
              <a:gd name="connsiteX57" fmla="*/ 963168 w 1267968"/>
              <a:gd name="connsiteY57" fmla="*/ 926592 h 2523743"/>
              <a:gd name="connsiteX58" fmla="*/ 999744 w 1267968"/>
              <a:gd name="connsiteY58" fmla="*/ 963168 h 2523743"/>
              <a:gd name="connsiteX59" fmla="*/ 1036320 w 1267968"/>
              <a:gd name="connsiteY59" fmla="*/ 987552 h 2523743"/>
              <a:gd name="connsiteX60" fmla="*/ 1048512 w 1267968"/>
              <a:gd name="connsiteY60" fmla="*/ 1024128 h 2523743"/>
              <a:gd name="connsiteX61" fmla="*/ 1024128 w 1267968"/>
              <a:gd name="connsiteY61" fmla="*/ 1146048 h 2523743"/>
              <a:gd name="connsiteX62" fmla="*/ 987552 w 1267968"/>
              <a:gd name="connsiteY62" fmla="*/ 1182624 h 2523743"/>
              <a:gd name="connsiteX63" fmla="*/ 987552 w 1267968"/>
              <a:gd name="connsiteY63" fmla="*/ 1316736 h 2523743"/>
              <a:gd name="connsiteX64" fmla="*/ 1036320 w 1267968"/>
              <a:gd name="connsiteY64" fmla="*/ 1389888 h 2523743"/>
              <a:gd name="connsiteX65" fmla="*/ 1036320 w 1267968"/>
              <a:gd name="connsiteY65" fmla="*/ 1719072 h 2523743"/>
              <a:gd name="connsiteX66" fmla="*/ 1072896 w 1267968"/>
              <a:gd name="connsiteY66" fmla="*/ 1828800 h 2523743"/>
              <a:gd name="connsiteX67" fmla="*/ 1085088 w 1267968"/>
              <a:gd name="connsiteY67" fmla="*/ 1865376 h 2523743"/>
              <a:gd name="connsiteX68" fmla="*/ 1097280 w 1267968"/>
              <a:gd name="connsiteY68" fmla="*/ 2036064 h 2523743"/>
              <a:gd name="connsiteX69" fmla="*/ 1109472 w 1267968"/>
              <a:gd name="connsiteY69" fmla="*/ 2097024 h 2523743"/>
              <a:gd name="connsiteX70" fmla="*/ 1121664 w 1267968"/>
              <a:gd name="connsiteY70" fmla="*/ 2267712 h 2523743"/>
              <a:gd name="connsiteX71" fmla="*/ 1158240 w 1267968"/>
              <a:gd name="connsiteY71" fmla="*/ 2304288 h 2523743"/>
              <a:gd name="connsiteX72" fmla="*/ 1194816 w 1267968"/>
              <a:gd name="connsiteY72" fmla="*/ 2377440 h 2523743"/>
              <a:gd name="connsiteX73" fmla="*/ 1267968 w 1267968"/>
              <a:gd name="connsiteY73" fmla="*/ 2523744 h 2523743"/>
              <a:gd name="connsiteX0" fmla="*/ 646176 w 1194816"/>
              <a:gd name="connsiteY0" fmla="*/ 0 h 2377440"/>
              <a:gd name="connsiteX1" fmla="*/ 609600 w 1194816"/>
              <a:gd name="connsiteY1" fmla="*/ 60960 h 2377440"/>
              <a:gd name="connsiteX2" fmla="*/ 621792 w 1194816"/>
              <a:gd name="connsiteY2" fmla="*/ 97536 h 2377440"/>
              <a:gd name="connsiteX3" fmla="*/ 536448 w 1194816"/>
              <a:gd name="connsiteY3" fmla="*/ 146304 h 2377440"/>
              <a:gd name="connsiteX4" fmla="*/ 512064 w 1194816"/>
              <a:gd name="connsiteY4" fmla="*/ 97536 h 2377440"/>
              <a:gd name="connsiteX5" fmla="*/ 475488 w 1194816"/>
              <a:gd name="connsiteY5" fmla="*/ 73152 h 2377440"/>
              <a:gd name="connsiteX6" fmla="*/ 402336 w 1194816"/>
              <a:gd name="connsiteY6" fmla="*/ 121920 h 2377440"/>
              <a:gd name="connsiteX7" fmla="*/ 353568 w 1194816"/>
              <a:gd name="connsiteY7" fmla="*/ 146304 h 2377440"/>
              <a:gd name="connsiteX8" fmla="*/ 280416 w 1194816"/>
              <a:gd name="connsiteY8" fmla="*/ 109728 h 2377440"/>
              <a:gd name="connsiteX9" fmla="*/ 243840 w 1194816"/>
              <a:gd name="connsiteY9" fmla="*/ 97536 h 2377440"/>
              <a:gd name="connsiteX10" fmla="*/ 85344 w 1194816"/>
              <a:gd name="connsiteY10" fmla="*/ 134112 h 2377440"/>
              <a:gd name="connsiteX11" fmla="*/ 73152 w 1194816"/>
              <a:gd name="connsiteY11" fmla="*/ 219456 h 2377440"/>
              <a:gd name="connsiteX12" fmla="*/ 0 w 1194816"/>
              <a:gd name="connsiteY12" fmla="*/ 256032 h 2377440"/>
              <a:gd name="connsiteX13" fmla="*/ 12192 w 1194816"/>
              <a:gd name="connsiteY13" fmla="*/ 329184 h 2377440"/>
              <a:gd name="connsiteX14" fmla="*/ 48768 w 1194816"/>
              <a:gd name="connsiteY14" fmla="*/ 353568 h 2377440"/>
              <a:gd name="connsiteX15" fmla="*/ 85344 w 1194816"/>
              <a:gd name="connsiteY15" fmla="*/ 390144 h 2377440"/>
              <a:gd name="connsiteX16" fmla="*/ 121920 w 1194816"/>
              <a:gd name="connsiteY16" fmla="*/ 414528 h 2377440"/>
              <a:gd name="connsiteX17" fmla="*/ 158496 w 1194816"/>
              <a:gd name="connsiteY17" fmla="*/ 451104 h 2377440"/>
              <a:gd name="connsiteX18" fmla="*/ 231648 w 1194816"/>
              <a:gd name="connsiteY18" fmla="*/ 475488 h 2377440"/>
              <a:gd name="connsiteX19" fmla="*/ 402336 w 1194816"/>
              <a:gd name="connsiteY19" fmla="*/ 438912 h 2377440"/>
              <a:gd name="connsiteX20" fmla="*/ 438912 w 1194816"/>
              <a:gd name="connsiteY20" fmla="*/ 426720 h 2377440"/>
              <a:gd name="connsiteX21" fmla="*/ 487680 w 1194816"/>
              <a:gd name="connsiteY21" fmla="*/ 438912 h 2377440"/>
              <a:gd name="connsiteX22" fmla="*/ 414528 w 1194816"/>
              <a:gd name="connsiteY22" fmla="*/ 512064 h 2377440"/>
              <a:gd name="connsiteX23" fmla="*/ 365760 w 1194816"/>
              <a:gd name="connsiteY23" fmla="*/ 585216 h 2377440"/>
              <a:gd name="connsiteX24" fmla="*/ 195072 w 1194816"/>
              <a:gd name="connsiteY24" fmla="*/ 609600 h 2377440"/>
              <a:gd name="connsiteX25" fmla="*/ 158496 w 1194816"/>
              <a:gd name="connsiteY25" fmla="*/ 597408 h 2377440"/>
              <a:gd name="connsiteX26" fmla="*/ 97536 w 1194816"/>
              <a:gd name="connsiteY26" fmla="*/ 585216 h 2377440"/>
              <a:gd name="connsiteX27" fmla="*/ 109728 w 1194816"/>
              <a:gd name="connsiteY27" fmla="*/ 621792 h 2377440"/>
              <a:gd name="connsiteX28" fmla="*/ 146304 w 1194816"/>
              <a:gd name="connsiteY28" fmla="*/ 633984 h 2377440"/>
              <a:gd name="connsiteX29" fmla="*/ 182880 w 1194816"/>
              <a:gd name="connsiteY29" fmla="*/ 658368 h 2377440"/>
              <a:gd name="connsiteX30" fmla="*/ 207264 w 1194816"/>
              <a:gd name="connsiteY30" fmla="*/ 731520 h 2377440"/>
              <a:gd name="connsiteX31" fmla="*/ 219456 w 1194816"/>
              <a:gd name="connsiteY31" fmla="*/ 768096 h 2377440"/>
              <a:gd name="connsiteX32" fmla="*/ 292608 w 1194816"/>
              <a:gd name="connsiteY32" fmla="*/ 816864 h 2377440"/>
              <a:gd name="connsiteX33" fmla="*/ 304800 w 1194816"/>
              <a:gd name="connsiteY33" fmla="*/ 853440 h 2377440"/>
              <a:gd name="connsiteX34" fmla="*/ 353568 w 1194816"/>
              <a:gd name="connsiteY34" fmla="*/ 926592 h 2377440"/>
              <a:gd name="connsiteX35" fmla="*/ 365760 w 1194816"/>
              <a:gd name="connsiteY35" fmla="*/ 963168 h 2377440"/>
              <a:gd name="connsiteX36" fmla="*/ 402336 w 1194816"/>
              <a:gd name="connsiteY36" fmla="*/ 975360 h 2377440"/>
              <a:gd name="connsiteX37" fmla="*/ 475488 w 1194816"/>
              <a:gd name="connsiteY37" fmla="*/ 1024128 h 2377440"/>
              <a:gd name="connsiteX38" fmla="*/ 548640 w 1194816"/>
              <a:gd name="connsiteY38" fmla="*/ 1060704 h 2377440"/>
              <a:gd name="connsiteX39" fmla="*/ 646176 w 1194816"/>
              <a:gd name="connsiteY39" fmla="*/ 1048512 h 2377440"/>
              <a:gd name="connsiteX40" fmla="*/ 694944 w 1194816"/>
              <a:gd name="connsiteY40" fmla="*/ 1011936 h 2377440"/>
              <a:gd name="connsiteX41" fmla="*/ 731520 w 1194816"/>
              <a:gd name="connsiteY41" fmla="*/ 987552 h 2377440"/>
              <a:gd name="connsiteX42" fmla="*/ 768096 w 1194816"/>
              <a:gd name="connsiteY42" fmla="*/ 950976 h 2377440"/>
              <a:gd name="connsiteX43" fmla="*/ 804672 w 1194816"/>
              <a:gd name="connsiteY43" fmla="*/ 938784 h 2377440"/>
              <a:gd name="connsiteX44" fmla="*/ 841248 w 1194816"/>
              <a:gd name="connsiteY44" fmla="*/ 902208 h 2377440"/>
              <a:gd name="connsiteX45" fmla="*/ 877824 w 1194816"/>
              <a:gd name="connsiteY45" fmla="*/ 890016 h 2377440"/>
              <a:gd name="connsiteX46" fmla="*/ 914400 w 1194816"/>
              <a:gd name="connsiteY46" fmla="*/ 816864 h 2377440"/>
              <a:gd name="connsiteX47" fmla="*/ 890016 w 1194816"/>
              <a:gd name="connsiteY47" fmla="*/ 780288 h 2377440"/>
              <a:gd name="connsiteX48" fmla="*/ 853440 w 1194816"/>
              <a:gd name="connsiteY48" fmla="*/ 755904 h 2377440"/>
              <a:gd name="connsiteX49" fmla="*/ 841248 w 1194816"/>
              <a:gd name="connsiteY49" fmla="*/ 719328 h 2377440"/>
              <a:gd name="connsiteX50" fmla="*/ 853440 w 1194816"/>
              <a:gd name="connsiteY50" fmla="*/ 646176 h 2377440"/>
              <a:gd name="connsiteX51" fmla="*/ 926592 w 1194816"/>
              <a:gd name="connsiteY51" fmla="*/ 670560 h 2377440"/>
              <a:gd name="connsiteX52" fmla="*/ 1048512 w 1194816"/>
              <a:gd name="connsiteY52" fmla="*/ 682752 h 2377440"/>
              <a:gd name="connsiteX53" fmla="*/ 963168 w 1194816"/>
              <a:gd name="connsiteY53" fmla="*/ 768096 h 2377440"/>
              <a:gd name="connsiteX54" fmla="*/ 975360 w 1194816"/>
              <a:gd name="connsiteY54" fmla="*/ 816864 h 2377440"/>
              <a:gd name="connsiteX55" fmla="*/ 999744 w 1194816"/>
              <a:gd name="connsiteY55" fmla="*/ 853440 h 2377440"/>
              <a:gd name="connsiteX56" fmla="*/ 975360 w 1194816"/>
              <a:gd name="connsiteY56" fmla="*/ 890016 h 2377440"/>
              <a:gd name="connsiteX57" fmla="*/ 963168 w 1194816"/>
              <a:gd name="connsiteY57" fmla="*/ 926592 h 2377440"/>
              <a:gd name="connsiteX58" fmla="*/ 999744 w 1194816"/>
              <a:gd name="connsiteY58" fmla="*/ 963168 h 2377440"/>
              <a:gd name="connsiteX59" fmla="*/ 1036320 w 1194816"/>
              <a:gd name="connsiteY59" fmla="*/ 987552 h 2377440"/>
              <a:gd name="connsiteX60" fmla="*/ 1048512 w 1194816"/>
              <a:gd name="connsiteY60" fmla="*/ 1024128 h 2377440"/>
              <a:gd name="connsiteX61" fmla="*/ 1024128 w 1194816"/>
              <a:gd name="connsiteY61" fmla="*/ 1146048 h 2377440"/>
              <a:gd name="connsiteX62" fmla="*/ 987552 w 1194816"/>
              <a:gd name="connsiteY62" fmla="*/ 1182624 h 2377440"/>
              <a:gd name="connsiteX63" fmla="*/ 987552 w 1194816"/>
              <a:gd name="connsiteY63" fmla="*/ 1316736 h 2377440"/>
              <a:gd name="connsiteX64" fmla="*/ 1036320 w 1194816"/>
              <a:gd name="connsiteY64" fmla="*/ 1389888 h 2377440"/>
              <a:gd name="connsiteX65" fmla="*/ 1036320 w 1194816"/>
              <a:gd name="connsiteY65" fmla="*/ 1719072 h 2377440"/>
              <a:gd name="connsiteX66" fmla="*/ 1072896 w 1194816"/>
              <a:gd name="connsiteY66" fmla="*/ 1828800 h 2377440"/>
              <a:gd name="connsiteX67" fmla="*/ 1085088 w 1194816"/>
              <a:gd name="connsiteY67" fmla="*/ 1865376 h 2377440"/>
              <a:gd name="connsiteX68" fmla="*/ 1097280 w 1194816"/>
              <a:gd name="connsiteY68" fmla="*/ 2036064 h 2377440"/>
              <a:gd name="connsiteX69" fmla="*/ 1109472 w 1194816"/>
              <a:gd name="connsiteY69" fmla="*/ 2097024 h 2377440"/>
              <a:gd name="connsiteX70" fmla="*/ 1121664 w 1194816"/>
              <a:gd name="connsiteY70" fmla="*/ 2267712 h 2377440"/>
              <a:gd name="connsiteX71" fmla="*/ 1158240 w 1194816"/>
              <a:gd name="connsiteY71" fmla="*/ 2304288 h 2377440"/>
              <a:gd name="connsiteX72" fmla="*/ 1194816 w 1194816"/>
              <a:gd name="connsiteY72" fmla="*/ 2377440 h 2377440"/>
              <a:gd name="connsiteX0" fmla="*/ 646176 w 1158240"/>
              <a:gd name="connsiteY0" fmla="*/ 0 h 2304288"/>
              <a:gd name="connsiteX1" fmla="*/ 609600 w 1158240"/>
              <a:gd name="connsiteY1" fmla="*/ 60960 h 2304288"/>
              <a:gd name="connsiteX2" fmla="*/ 621792 w 1158240"/>
              <a:gd name="connsiteY2" fmla="*/ 97536 h 2304288"/>
              <a:gd name="connsiteX3" fmla="*/ 536448 w 1158240"/>
              <a:gd name="connsiteY3" fmla="*/ 146304 h 2304288"/>
              <a:gd name="connsiteX4" fmla="*/ 512064 w 1158240"/>
              <a:gd name="connsiteY4" fmla="*/ 97536 h 2304288"/>
              <a:gd name="connsiteX5" fmla="*/ 475488 w 1158240"/>
              <a:gd name="connsiteY5" fmla="*/ 73152 h 2304288"/>
              <a:gd name="connsiteX6" fmla="*/ 402336 w 1158240"/>
              <a:gd name="connsiteY6" fmla="*/ 121920 h 2304288"/>
              <a:gd name="connsiteX7" fmla="*/ 353568 w 1158240"/>
              <a:gd name="connsiteY7" fmla="*/ 146304 h 2304288"/>
              <a:gd name="connsiteX8" fmla="*/ 280416 w 1158240"/>
              <a:gd name="connsiteY8" fmla="*/ 109728 h 2304288"/>
              <a:gd name="connsiteX9" fmla="*/ 243840 w 1158240"/>
              <a:gd name="connsiteY9" fmla="*/ 97536 h 2304288"/>
              <a:gd name="connsiteX10" fmla="*/ 85344 w 1158240"/>
              <a:gd name="connsiteY10" fmla="*/ 134112 h 2304288"/>
              <a:gd name="connsiteX11" fmla="*/ 73152 w 1158240"/>
              <a:gd name="connsiteY11" fmla="*/ 219456 h 2304288"/>
              <a:gd name="connsiteX12" fmla="*/ 0 w 1158240"/>
              <a:gd name="connsiteY12" fmla="*/ 256032 h 2304288"/>
              <a:gd name="connsiteX13" fmla="*/ 12192 w 1158240"/>
              <a:gd name="connsiteY13" fmla="*/ 329184 h 2304288"/>
              <a:gd name="connsiteX14" fmla="*/ 48768 w 1158240"/>
              <a:gd name="connsiteY14" fmla="*/ 353568 h 2304288"/>
              <a:gd name="connsiteX15" fmla="*/ 85344 w 1158240"/>
              <a:gd name="connsiteY15" fmla="*/ 390144 h 2304288"/>
              <a:gd name="connsiteX16" fmla="*/ 121920 w 1158240"/>
              <a:gd name="connsiteY16" fmla="*/ 414528 h 2304288"/>
              <a:gd name="connsiteX17" fmla="*/ 158496 w 1158240"/>
              <a:gd name="connsiteY17" fmla="*/ 451104 h 2304288"/>
              <a:gd name="connsiteX18" fmla="*/ 231648 w 1158240"/>
              <a:gd name="connsiteY18" fmla="*/ 475488 h 2304288"/>
              <a:gd name="connsiteX19" fmla="*/ 402336 w 1158240"/>
              <a:gd name="connsiteY19" fmla="*/ 438912 h 2304288"/>
              <a:gd name="connsiteX20" fmla="*/ 438912 w 1158240"/>
              <a:gd name="connsiteY20" fmla="*/ 426720 h 2304288"/>
              <a:gd name="connsiteX21" fmla="*/ 487680 w 1158240"/>
              <a:gd name="connsiteY21" fmla="*/ 438912 h 2304288"/>
              <a:gd name="connsiteX22" fmla="*/ 414528 w 1158240"/>
              <a:gd name="connsiteY22" fmla="*/ 512064 h 2304288"/>
              <a:gd name="connsiteX23" fmla="*/ 365760 w 1158240"/>
              <a:gd name="connsiteY23" fmla="*/ 585216 h 2304288"/>
              <a:gd name="connsiteX24" fmla="*/ 195072 w 1158240"/>
              <a:gd name="connsiteY24" fmla="*/ 609600 h 2304288"/>
              <a:gd name="connsiteX25" fmla="*/ 158496 w 1158240"/>
              <a:gd name="connsiteY25" fmla="*/ 597408 h 2304288"/>
              <a:gd name="connsiteX26" fmla="*/ 97536 w 1158240"/>
              <a:gd name="connsiteY26" fmla="*/ 585216 h 2304288"/>
              <a:gd name="connsiteX27" fmla="*/ 109728 w 1158240"/>
              <a:gd name="connsiteY27" fmla="*/ 621792 h 2304288"/>
              <a:gd name="connsiteX28" fmla="*/ 146304 w 1158240"/>
              <a:gd name="connsiteY28" fmla="*/ 633984 h 2304288"/>
              <a:gd name="connsiteX29" fmla="*/ 182880 w 1158240"/>
              <a:gd name="connsiteY29" fmla="*/ 658368 h 2304288"/>
              <a:gd name="connsiteX30" fmla="*/ 207264 w 1158240"/>
              <a:gd name="connsiteY30" fmla="*/ 731520 h 2304288"/>
              <a:gd name="connsiteX31" fmla="*/ 219456 w 1158240"/>
              <a:gd name="connsiteY31" fmla="*/ 768096 h 2304288"/>
              <a:gd name="connsiteX32" fmla="*/ 292608 w 1158240"/>
              <a:gd name="connsiteY32" fmla="*/ 816864 h 2304288"/>
              <a:gd name="connsiteX33" fmla="*/ 304800 w 1158240"/>
              <a:gd name="connsiteY33" fmla="*/ 853440 h 2304288"/>
              <a:gd name="connsiteX34" fmla="*/ 353568 w 1158240"/>
              <a:gd name="connsiteY34" fmla="*/ 926592 h 2304288"/>
              <a:gd name="connsiteX35" fmla="*/ 365760 w 1158240"/>
              <a:gd name="connsiteY35" fmla="*/ 963168 h 2304288"/>
              <a:gd name="connsiteX36" fmla="*/ 402336 w 1158240"/>
              <a:gd name="connsiteY36" fmla="*/ 975360 h 2304288"/>
              <a:gd name="connsiteX37" fmla="*/ 475488 w 1158240"/>
              <a:gd name="connsiteY37" fmla="*/ 1024128 h 2304288"/>
              <a:gd name="connsiteX38" fmla="*/ 548640 w 1158240"/>
              <a:gd name="connsiteY38" fmla="*/ 1060704 h 2304288"/>
              <a:gd name="connsiteX39" fmla="*/ 646176 w 1158240"/>
              <a:gd name="connsiteY39" fmla="*/ 1048512 h 2304288"/>
              <a:gd name="connsiteX40" fmla="*/ 694944 w 1158240"/>
              <a:gd name="connsiteY40" fmla="*/ 1011936 h 2304288"/>
              <a:gd name="connsiteX41" fmla="*/ 731520 w 1158240"/>
              <a:gd name="connsiteY41" fmla="*/ 987552 h 2304288"/>
              <a:gd name="connsiteX42" fmla="*/ 768096 w 1158240"/>
              <a:gd name="connsiteY42" fmla="*/ 950976 h 2304288"/>
              <a:gd name="connsiteX43" fmla="*/ 804672 w 1158240"/>
              <a:gd name="connsiteY43" fmla="*/ 938784 h 2304288"/>
              <a:gd name="connsiteX44" fmla="*/ 841248 w 1158240"/>
              <a:gd name="connsiteY44" fmla="*/ 902208 h 2304288"/>
              <a:gd name="connsiteX45" fmla="*/ 877824 w 1158240"/>
              <a:gd name="connsiteY45" fmla="*/ 890016 h 2304288"/>
              <a:gd name="connsiteX46" fmla="*/ 914400 w 1158240"/>
              <a:gd name="connsiteY46" fmla="*/ 816864 h 2304288"/>
              <a:gd name="connsiteX47" fmla="*/ 890016 w 1158240"/>
              <a:gd name="connsiteY47" fmla="*/ 780288 h 2304288"/>
              <a:gd name="connsiteX48" fmla="*/ 853440 w 1158240"/>
              <a:gd name="connsiteY48" fmla="*/ 755904 h 2304288"/>
              <a:gd name="connsiteX49" fmla="*/ 841248 w 1158240"/>
              <a:gd name="connsiteY49" fmla="*/ 719328 h 2304288"/>
              <a:gd name="connsiteX50" fmla="*/ 853440 w 1158240"/>
              <a:gd name="connsiteY50" fmla="*/ 646176 h 2304288"/>
              <a:gd name="connsiteX51" fmla="*/ 926592 w 1158240"/>
              <a:gd name="connsiteY51" fmla="*/ 670560 h 2304288"/>
              <a:gd name="connsiteX52" fmla="*/ 1048512 w 1158240"/>
              <a:gd name="connsiteY52" fmla="*/ 682752 h 2304288"/>
              <a:gd name="connsiteX53" fmla="*/ 963168 w 1158240"/>
              <a:gd name="connsiteY53" fmla="*/ 768096 h 2304288"/>
              <a:gd name="connsiteX54" fmla="*/ 975360 w 1158240"/>
              <a:gd name="connsiteY54" fmla="*/ 816864 h 2304288"/>
              <a:gd name="connsiteX55" fmla="*/ 999744 w 1158240"/>
              <a:gd name="connsiteY55" fmla="*/ 853440 h 2304288"/>
              <a:gd name="connsiteX56" fmla="*/ 975360 w 1158240"/>
              <a:gd name="connsiteY56" fmla="*/ 890016 h 2304288"/>
              <a:gd name="connsiteX57" fmla="*/ 963168 w 1158240"/>
              <a:gd name="connsiteY57" fmla="*/ 926592 h 2304288"/>
              <a:gd name="connsiteX58" fmla="*/ 999744 w 1158240"/>
              <a:gd name="connsiteY58" fmla="*/ 963168 h 2304288"/>
              <a:gd name="connsiteX59" fmla="*/ 1036320 w 1158240"/>
              <a:gd name="connsiteY59" fmla="*/ 987552 h 2304288"/>
              <a:gd name="connsiteX60" fmla="*/ 1048512 w 1158240"/>
              <a:gd name="connsiteY60" fmla="*/ 1024128 h 2304288"/>
              <a:gd name="connsiteX61" fmla="*/ 1024128 w 1158240"/>
              <a:gd name="connsiteY61" fmla="*/ 1146048 h 2304288"/>
              <a:gd name="connsiteX62" fmla="*/ 987552 w 1158240"/>
              <a:gd name="connsiteY62" fmla="*/ 1182624 h 2304288"/>
              <a:gd name="connsiteX63" fmla="*/ 987552 w 1158240"/>
              <a:gd name="connsiteY63" fmla="*/ 1316736 h 2304288"/>
              <a:gd name="connsiteX64" fmla="*/ 1036320 w 1158240"/>
              <a:gd name="connsiteY64" fmla="*/ 1389888 h 2304288"/>
              <a:gd name="connsiteX65" fmla="*/ 1036320 w 1158240"/>
              <a:gd name="connsiteY65" fmla="*/ 1719072 h 2304288"/>
              <a:gd name="connsiteX66" fmla="*/ 1072896 w 1158240"/>
              <a:gd name="connsiteY66" fmla="*/ 1828800 h 2304288"/>
              <a:gd name="connsiteX67" fmla="*/ 1085088 w 1158240"/>
              <a:gd name="connsiteY67" fmla="*/ 1865376 h 2304288"/>
              <a:gd name="connsiteX68" fmla="*/ 1097280 w 1158240"/>
              <a:gd name="connsiteY68" fmla="*/ 2036064 h 2304288"/>
              <a:gd name="connsiteX69" fmla="*/ 1109472 w 1158240"/>
              <a:gd name="connsiteY69" fmla="*/ 2097024 h 2304288"/>
              <a:gd name="connsiteX70" fmla="*/ 1121664 w 1158240"/>
              <a:gd name="connsiteY70" fmla="*/ 2267712 h 2304288"/>
              <a:gd name="connsiteX71" fmla="*/ 1158240 w 1158240"/>
              <a:gd name="connsiteY71" fmla="*/ 2304288 h 2304288"/>
              <a:gd name="connsiteX0" fmla="*/ 646176 w 1121664"/>
              <a:gd name="connsiteY0" fmla="*/ 0 h 2267712"/>
              <a:gd name="connsiteX1" fmla="*/ 609600 w 1121664"/>
              <a:gd name="connsiteY1" fmla="*/ 60960 h 2267712"/>
              <a:gd name="connsiteX2" fmla="*/ 621792 w 1121664"/>
              <a:gd name="connsiteY2" fmla="*/ 97536 h 2267712"/>
              <a:gd name="connsiteX3" fmla="*/ 536448 w 1121664"/>
              <a:gd name="connsiteY3" fmla="*/ 146304 h 2267712"/>
              <a:gd name="connsiteX4" fmla="*/ 512064 w 1121664"/>
              <a:gd name="connsiteY4" fmla="*/ 97536 h 2267712"/>
              <a:gd name="connsiteX5" fmla="*/ 475488 w 1121664"/>
              <a:gd name="connsiteY5" fmla="*/ 73152 h 2267712"/>
              <a:gd name="connsiteX6" fmla="*/ 402336 w 1121664"/>
              <a:gd name="connsiteY6" fmla="*/ 121920 h 2267712"/>
              <a:gd name="connsiteX7" fmla="*/ 353568 w 1121664"/>
              <a:gd name="connsiteY7" fmla="*/ 146304 h 2267712"/>
              <a:gd name="connsiteX8" fmla="*/ 280416 w 1121664"/>
              <a:gd name="connsiteY8" fmla="*/ 109728 h 2267712"/>
              <a:gd name="connsiteX9" fmla="*/ 243840 w 1121664"/>
              <a:gd name="connsiteY9" fmla="*/ 97536 h 2267712"/>
              <a:gd name="connsiteX10" fmla="*/ 85344 w 1121664"/>
              <a:gd name="connsiteY10" fmla="*/ 134112 h 2267712"/>
              <a:gd name="connsiteX11" fmla="*/ 73152 w 1121664"/>
              <a:gd name="connsiteY11" fmla="*/ 219456 h 2267712"/>
              <a:gd name="connsiteX12" fmla="*/ 0 w 1121664"/>
              <a:gd name="connsiteY12" fmla="*/ 256032 h 2267712"/>
              <a:gd name="connsiteX13" fmla="*/ 12192 w 1121664"/>
              <a:gd name="connsiteY13" fmla="*/ 329184 h 2267712"/>
              <a:gd name="connsiteX14" fmla="*/ 48768 w 1121664"/>
              <a:gd name="connsiteY14" fmla="*/ 353568 h 2267712"/>
              <a:gd name="connsiteX15" fmla="*/ 85344 w 1121664"/>
              <a:gd name="connsiteY15" fmla="*/ 390144 h 2267712"/>
              <a:gd name="connsiteX16" fmla="*/ 121920 w 1121664"/>
              <a:gd name="connsiteY16" fmla="*/ 414528 h 2267712"/>
              <a:gd name="connsiteX17" fmla="*/ 158496 w 1121664"/>
              <a:gd name="connsiteY17" fmla="*/ 451104 h 2267712"/>
              <a:gd name="connsiteX18" fmla="*/ 231648 w 1121664"/>
              <a:gd name="connsiteY18" fmla="*/ 475488 h 2267712"/>
              <a:gd name="connsiteX19" fmla="*/ 402336 w 1121664"/>
              <a:gd name="connsiteY19" fmla="*/ 438912 h 2267712"/>
              <a:gd name="connsiteX20" fmla="*/ 438912 w 1121664"/>
              <a:gd name="connsiteY20" fmla="*/ 426720 h 2267712"/>
              <a:gd name="connsiteX21" fmla="*/ 487680 w 1121664"/>
              <a:gd name="connsiteY21" fmla="*/ 438912 h 2267712"/>
              <a:gd name="connsiteX22" fmla="*/ 414528 w 1121664"/>
              <a:gd name="connsiteY22" fmla="*/ 512064 h 2267712"/>
              <a:gd name="connsiteX23" fmla="*/ 365760 w 1121664"/>
              <a:gd name="connsiteY23" fmla="*/ 585216 h 2267712"/>
              <a:gd name="connsiteX24" fmla="*/ 195072 w 1121664"/>
              <a:gd name="connsiteY24" fmla="*/ 609600 h 2267712"/>
              <a:gd name="connsiteX25" fmla="*/ 158496 w 1121664"/>
              <a:gd name="connsiteY25" fmla="*/ 597408 h 2267712"/>
              <a:gd name="connsiteX26" fmla="*/ 97536 w 1121664"/>
              <a:gd name="connsiteY26" fmla="*/ 585216 h 2267712"/>
              <a:gd name="connsiteX27" fmla="*/ 109728 w 1121664"/>
              <a:gd name="connsiteY27" fmla="*/ 621792 h 2267712"/>
              <a:gd name="connsiteX28" fmla="*/ 146304 w 1121664"/>
              <a:gd name="connsiteY28" fmla="*/ 633984 h 2267712"/>
              <a:gd name="connsiteX29" fmla="*/ 182880 w 1121664"/>
              <a:gd name="connsiteY29" fmla="*/ 658368 h 2267712"/>
              <a:gd name="connsiteX30" fmla="*/ 207264 w 1121664"/>
              <a:gd name="connsiteY30" fmla="*/ 731520 h 2267712"/>
              <a:gd name="connsiteX31" fmla="*/ 219456 w 1121664"/>
              <a:gd name="connsiteY31" fmla="*/ 768096 h 2267712"/>
              <a:gd name="connsiteX32" fmla="*/ 292608 w 1121664"/>
              <a:gd name="connsiteY32" fmla="*/ 816864 h 2267712"/>
              <a:gd name="connsiteX33" fmla="*/ 304800 w 1121664"/>
              <a:gd name="connsiteY33" fmla="*/ 853440 h 2267712"/>
              <a:gd name="connsiteX34" fmla="*/ 353568 w 1121664"/>
              <a:gd name="connsiteY34" fmla="*/ 926592 h 2267712"/>
              <a:gd name="connsiteX35" fmla="*/ 365760 w 1121664"/>
              <a:gd name="connsiteY35" fmla="*/ 963168 h 2267712"/>
              <a:gd name="connsiteX36" fmla="*/ 402336 w 1121664"/>
              <a:gd name="connsiteY36" fmla="*/ 975360 h 2267712"/>
              <a:gd name="connsiteX37" fmla="*/ 475488 w 1121664"/>
              <a:gd name="connsiteY37" fmla="*/ 1024128 h 2267712"/>
              <a:gd name="connsiteX38" fmla="*/ 548640 w 1121664"/>
              <a:gd name="connsiteY38" fmla="*/ 1060704 h 2267712"/>
              <a:gd name="connsiteX39" fmla="*/ 646176 w 1121664"/>
              <a:gd name="connsiteY39" fmla="*/ 1048512 h 2267712"/>
              <a:gd name="connsiteX40" fmla="*/ 694944 w 1121664"/>
              <a:gd name="connsiteY40" fmla="*/ 1011936 h 2267712"/>
              <a:gd name="connsiteX41" fmla="*/ 731520 w 1121664"/>
              <a:gd name="connsiteY41" fmla="*/ 987552 h 2267712"/>
              <a:gd name="connsiteX42" fmla="*/ 768096 w 1121664"/>
              <a:gd name="connsiteY42" fmla="*/ 950976 h 2267712"/>
              <a:gd name="connsiteX43" fmla="*/ 804672 w 1121664"/>
              <a:gd name="connsiteY43" fmla="*/ 938784 h 2267712"/>
              <a:gd name="connsiteX44" fmla="*/ 841248 w 1121664"/>
              <a:gd name="connsiteY44" fmla="*/ 902208 h 2267712"/>
              <a:gd name="connsiteX45" fmla="*/ 877824 w 1121664"/>
              <a:gd name="connsiteY45" fmla="*/ 890016 h 2267712"/>
              <a:gd name="connsiteX46" fmla="*/ 914400 w 1121664"/>
              <a:gd name="connsiteY46" fmla="*/ 816864 h 2267712"/>
              <a:gd name="connsiteX47" fmla="*/ 890016 w 1121664"/>
              <a:gd name="connsiteY47" fmla="*/ 780288 h 2267712"/>
              <a:gd name="connsiteX48" fmla="*/ 853440 w 1121664"/>
              <a:gd name="connsiteY48" fmla="*/ 755904 h 2267712"/>
              <a:gd name="connsiteX49" fmla="*/ 841248 w 1121664"/>
              <a:gd name="connsiteY49" fmla="*/ 719328 h 2267712"/>
              <a:gd name="connsiteX50" fmla="*/ 853440 w 1121664"/>
              <a:gd name="connsiteY50" fmla="*/ 646176 h 2267712"/>
              <a:gd name="connsiteX51" fmla="*/ 926592 w 1121664"/>
              <a:gd name="connsiteY51" fmla="*/ 670560 h 2267712"/>
              <a:gd name="connsiteX52" fmla="*/ 1048512 w 1121664"/>
              <a:gd name="connsiteY52" fmla="*/ 682752 h 2267712"/>
              <a:gd name="connsiteX53" fmla="*/ 963168 w 1121664"/>
              <a:gd name="connsiteY53" fmla="*/ 768096 h 2267712"/>
              <a:gd name="connsiteX54" fmla="*/ 975360 w 1121664"/>
              <a:gd name="connsiteY54" fmla="*/ 816864 h 2267712"/>
              <a:gd name="connsiteX55" fmla="*/ 999744 w 1121664"/>
              <a:gd name="connsiteY55" fmla="*/ 853440 h 2267712"/>
              <a:gd name="connsiteX56" fmla="*/ 975360 w 1121664"/>
              <a:gd name="connsiteY56" fmla="*/ 890016 h 2267712"/>
              <a:gd name="connsiteX57" fmla="*/ 963168 w 1121664"/>
              <a:gd name="connsiteY57" fmla="*/ 926592 h 2267712"/>
              <a:gd name="connsiteX58" fmla="*/ 999744 w 1121664"/>
              <a:gd name="connsiteY58" fmla="*/ 963168 h 2267712"/>
              <a:gd name="connsiteX59" fmla="*/ 1036320 w 1121664"/>
              <a:gd name="connsiteY59" fmla="*/ 987552 h 2267712"/>
              <a:gd name="connsiteX60" fmla="*/ 1048512 w 1121664"/>
              <a:gd name="connsiteY60" fmla="*/ 1024128 h 2267712"/>
              <a:gd name="connsiteX61" fmla="*/ 1024128 w 1121664"/>
              <a:gd name="connsiteY61" fmla="*/ 1146048 h 2267712"/>
              <a:gd name="connsiteX62" fmla="*/ 987552 w 1121664"/>
              <a:gd name="connsiteY62" fmla="*/ 1182624 h 2267712"/>
              <a:gd name="connsiteX63" fmla="*/ 987552 w 1121664"/>
              <a:gd name="connsiteY63" fmla="*/ 1316736 h 2267712"/>
              <a:gd name="connsiteX64" fmla="*/ 1036320 w 1121664"/>
              <a:gd name="connsiteY64" fmla="*/ 1389888 h 2267712"/>
              <a:gd name="connsiteX65" fmla="*/ 1036320 w 1121664"/>
              <a:gd name="connsiteY65" fmla="*/ 1719072 h 2267712"/>
              <a:gd name="connsiteX66" fmla="*/ 1072896 w 1121664"/>
              <a:gd name="connsiteY66" fmla="*/ 1828800 h 2267712"/>
              <a:gd name="connsiteX67" fmla="*/ 1085088 w 1121664"/>
              <a:gd name="connsiteY67" fmla="*/ 1865376 h 2267712"/>
              <a:gd name="connsiteX68" fmla="*/ 1097280 w 1121664"/>
              <a:gd name="connsiteY68" fmla="*/ 2036064 h 2267712"/>
              <a:gd name="connsiteX69" fmla="*/ 1109472 w 1121664"/>
              <a:gd name="connsiteY69" fmla="*/ 2097024 h 2267712"/>
              <a:gd name="connsiteX70" fmla="*/ 1121664 w 1121664"/>
              <a:gd name="connsiteY70" fmla="*/ 2267712 h 2267712"/>
              <a:gd name="connsiteX0" fmla="*/ 646176 w 1109472"/>
              <a:gd name="connsiteY0" fmla="*/ 0 h 2097023"/>
              <a:gd name="connsiteX1" fmla="*/ 609600 w 1109472"/>
              <a:gd name="connsiteY1" fmla="*/ 60960 h 2097023"/>
              <a:gd name="connsiteX2" fmla="*/ 621792 w 1109472"/>
              <a:gd name="connsiteY2" fmla="*/ 97536 h 2097023"/>
              <a:gd name="connsiteX3" fmla="*/ 536448 w 1109472"/>
              <a:gd name="connsiteY3" fmla="*/ 146304 h 2097023"/>
              <a:gd name="connsiteX4" fmla="*/ 512064 w 1109472"/>
              <a:gd name="connsiteY4" fmla="*/ 97536 h 2097023"/>
              <a:gd name="connsiteX5" fmla="*/ 475488 w 1109472"/>
              <a:gd name="connsiteY5" fmla="*/ 73152 h 2097023"/>
              <a:gd name="connsiteX6" fmla="*/ 402336 w 1109472"/>
              <a:gd name="connsiteY6" fmla="*/ 121920 h 2097023"/>
              <a:gd name="connsiteX7" fmla="*/ 353568 w 1109472"/>
              <a:gd name="connsiteY7" fmla="*/ 146304 h 2097023"/>
              <a:gd name="connsiteX8" fmla="*/ 280416 w 1109472"/>
              <a:gd name="connsiteY8" fmla="*/ 109728 h 2097023"/>
              <a:gd name="connsiteX9" fmla="*/ 243840 w 1109472"/>
              <a:gd name="connsiteY9" fmla="*/ 97536 h 2097023"/>
              <a:gd name="connsiteX10" fmla="*/ 85344 w 1109472"/>
              <a:gd name="connsiteY10" fmla="*/ 134112 h 2097023"/>
              <a:gd name="connsiteX11" fmla="*/ 73152 w 1109472"/>
              <a:gd name="connsiteY11" fmla="*/ 219456 h 2097023"/>
              <a:gd name="connsiteX12" fmla="*/ 0 w 1109472"/>
              <a:gd name="connsiteY12" fmla="*/ 256032 h 2097023"/>
              <a:gd name="connsiteX13" fmla="*/ 12192 w 1109472"/>
              <a:gd name="connsiteY13" fmla="*/ 329184 h 2097023"/>
              <a:gd name="connsiteX14" fmla="*/ 48768 w 1109472"/>
              <a:gd name="connsiteY14" fmla="*/ 353568 h 2097023"/>
              <a:gd name="connsiteX15" fmla="*/ 85344 w 1109472"/>
              <a:gd name="connsiteY15" fmla="*/ 390144 h 2097023"/>
              <a:gd name="connsiteX16" fmla="*/ 121920 w 1109472"/>
              <a:gd name="connsiteY16" fmla="*/ 414528 h 2097023"/>
              <a:gd name="connsiteX17" fmla="*/ 158496 w 1109472"/>
              <a:gd name="connsiteY17" fmla="*/ 451104 h 2097023"/>
              <a:gd name="connsiteX18" fmla="*/ 231648 w 1109472"/>
              <a:gd name="connsiteY18" fmla="*/ 475488 h 2097023"/>
              <a:gd name="connsiteX19" fmla="*/ 402336 w 1109472"/>
              <a:gd name="connsiteY19" fmla="*/ 438912 h 2097023"/>
              <a:gd name="connsiteX20" fmla="*/ 438912 w 1109472"/>
              <a:gd name="connsiteY20" fmla="*/ 426720 h 2097023"/>
              <a:gd name="connsiteX21" fmla="*/ 487680 w 1109472"/>
              <a:gd name="connsiteY21" fmla="*/ 438912 h 2097023"/>
              <a:gd name="connsiteX22" fmla="*/ 414528 w 1109472"/>
              <a:gd name="connsiteY22" fmla="*/ 512064 h 2097023"/>
              <a:gd name="connsiteX23" fmla="*/ 365760 w 1109472"/>
              <a:gd name="connsiteY23" fmla="*/ 585216 h 2097023"/>
              <a:gd name="connsiteX24" fmla="*/ 195072 w 1109472"/>
              <a:gd name="connsiteY24" fmla="*/ 609600 h 2097023"/>
              <a:gd name="connsiteX25" fmla="*/ 158496 w 1109472"/>
              <a:gd name="connsiteY25" fmla="*/ 597408 h 2097023"/>
              <a:gd name="connsiteX26" fmla="*/ 97536 w 1109472"/>
              <a:gd name="connsiteY26" fmla="*/ 585216 h 2097023"/>
              <a:gd name="connsiteX27" fmla="*/ 109728 w 1109472"/>
              <a:gd name="connsiteY27" fmla="*/ 621792 h 2097023"/>
              <a:gd name="connsiteX28" fmla="*/ 146304 w 1109472"/>
              <a:gd name="connsiteY28" fmla="*/ 633984 h 2097023"/>
              <a:gd name="connsiteX29" fmla="*/ 182880 w 1109472"/>
              <a:gd name="connsiteY29" fmla="*/ 658368 h 2097023"/>
              <a:gd name="connsiteX30" fmla="*/ 207264 w 1109472"/>
              <a:gd name="connsiteY30" fmla="*/ 731520 h 2097023"/>
              <a:gd name="connsiteX31" fmla="*/ 219456 w 1109472"/>
              <a:gd name="connsiteY31" fmla="*/ 768096 h 2097023"/>
              <a:gd name="connsiteX32" fmla="*/ 292608 w 1109472"/>
              <a:gd name="connsiteY32" fmla="*/ 816864 h 2097023"/>
              <a:gd name="connsiteX33" fmla="*/ 304800 w 1109472"/>
              <a:gd name="connsiteY33" fmla="*/ 853440 h 2097023"/>
              <a:gd name="connsiteX34" fmla="*/ 353568 w 1109472"/>
              <a:gd name="connsiteY34" fmla="*/ 926592 h 2097023"/>
              <a:gd name="connsiteX35" fmla="*/ 365760 w 1109472"/>
              <a:gd name="connsiteY35" fmla="*/ 963168 h 2097023"/>
              <a:gd name="connsiteX36" fmla="*/ 402336 w 1109472"/>
              <a:gd name="connsiteY36" fmla="*/ 975360 h 2097023"/>
              <a:gd name="connsiteX37" fmla="*/ 475488 w 1109472"/>
              <a:gd name="connsiteY37" fmla="*/ 1024128 h 2097023"/>
              <a:gd name="connsiteX38" fmla="*/ 548640 w 1109472"/>
              <a:gd name="connsiteY38" fmla="*/ 1060704 h 2097023"/>
              <a:gd name="connsiteX39" fmla="*/ 646176 w 1109472"/>
              <a:gd name="connsiteY39" fmla="*/ 1048512 h 2097023"/>
              <a:gd name="connsiteX40" fmla="*/ 694944 w 1109472"/>
              <a:gd name="connsiteY40" fmla="*/ 1011936 h 2097023"/>
              <a:gd name="connsiteX41" fmla="*/ 731520 w 1109472"/>
              <a:gd name="connsiteY41" fmla="*/ 987552 h 2097023"/>
              <a:gd name="connsiteX42" fmla="*/ 768096 w 1109472"/>
              <a:gd name="connsiteY42" fmla="*/ 950976 h 2097023"/>
              <a:gd name="connsiteX43" fmla="*/ 804672 w 1109472"/>
              <a:gd name="connsiteY43" fmla="*/ 938784 h 2097023"/>
              <a:gd name="connsiteX44" fmla="*/ 841248 w 1109472"/>
              <a:gd name="connsiteY44" fmla="*/ 902208 h 2097023"/>
              <a:gd name="connsiteX45" fmla="*/ 877824 w 1109472"/>
              <a:gd name="connsiteY45" fmla="*/ 890016 h 2097023"/>
              <a:gd name="connsiteX46" fmla="*/ 914400 w 1109472"/>
              <a:gd name="connsiteY46" fmla="*/ 816864 h 2097023"/>
              <a:gd name="connsiteX47" fmla="*/ 890016 w 1109472"/>
              <a:gd name="connsiteY47" fmla="*/ 780288 h 2097023"/>
              <a:gd name="connsiteX48" fmla="*/ 853440 w 1109472"/>
              <a:gd name="connsiteY48" fmla="*/ 755904 h 2097023"/>
              <a:gd name="connsiteX49" fmla="*/ 841248 w 1109472"/>
              <a:gd name="connsiteY49" fmla="*/ 719328 h 2097023"/>
              <a:gd name="connsiteX50" fmla="*/ 853440 w 1109472"/>
              <a:gd name="connsiteY50" fmla="*/ 646176 h 2097023"/>
              <a:gd name="connsiteX51" fmla="*/ 926592 w 1109472"/>
              <a:gd name="connsiteY51" fmla="*/ 670560 h 2097023"/>
              <a:gd name="connsiteX52" fmla="*/ 1048512 w 1109472"/>
              <a:gd name="connsiteY52" fmla="*/ 682752 h 2097023"/>
              <a:gd name="connsiteX53" fmla="*/ 963168 w 1109472"/>
              <a:gd name="connsiteY53" fmla="*/ 768096 h 2097023"/>
              <a:gd name="connsiteX54" fmla="*/ 975360 w 1109472"/>
              <a:gd name="connsiteY54" fmla="*/ 816864 h 2097023"/>
              <a:gd name="connsiteX55" fmla="*/ 999744 w 1109472"/>
              <a:gd name="connsiteY55" fmla="*/ 853440 h 2097023"/>
              <a:gd name="connsiteX56" fmla="*/ 975360 w 1109472"/>
              <a:gd name="connsiteY56" fmla="*/ 890016 h 2097023"/>
              <a:gd name="connsiteX57" fmla="*/ 963168 w 1109472"/>
              <a:gd name="connsiteY57" fmla="*/ 926592 h 2097023"/>
              <a:gd name="connsiteX58" fmla="*/ 999744 w 1109472"/>
              <a:gd name="connsiteY58" fmla="*/ 963168 h 2097023"/>
              <a:gd name="connsiteX59" fmla="*/ 1036320 w 1109472"/>
              <a:gd name="connsiteY59" fmla="*/ 987552 h 2097023"/>
              <a:gd name="connsiteX60" fmla="*/ 1048512 w 1109472"/>
              <a:gd name="connsiteY60" fmla="*/ 1024128 h 2097023"/>
              <a:gd name="connsiteX61" fmla="*/ 1024128 w 1109472"/>
              <a:gd name="connsiteY61" fmla="*/ 1146048 h 2097023"/>
              <a:gd name="connsiteX62" fmla="*/ 987552 w 1109472"/>
              <a:gd name="connsiteY62" fmla="*/ 1182624 h 2097023"/>
              <a:gd name="connsiteX63" fmla="*/ 987552 w 1109472"/>
              <a:gd name="connsiteY63" fmla="*/ 1316736 h 2097023"/>
              <a:gd name="connsiteX64" fmla="*/ 1036320 w 1109472"/>
              <a:gd name="connsiteY64" fmla="*/ 1389888 h 2097023"/>
              <a:gd name="connsiteX65" fmla="*/ 1036320 w 1109472"/>
              <a:gd name="connsiteY65" fmla="*/ 1719072 h 2097023"/>
              <a:gd name="connsiteX66" fmla="*/ 1072896 w 1109472"/>
              <a:gd name="connsiteY66" fmla="*/ 1828800 h 2097023"/>
              <a:gd name="connsiteX67" fmla="*/ 1085088 w 1109472"/>
              <a:gd name="connsiteY67" fmla="*/ 1865376 h 2097023"/>
              <a:gd name="connsiteX68" fmla="*/ 1097280 w 1109472"/>
              <a:gd name="connsiteY68" fmla="*/ 2036064 h 2097023"/>
              <a:gd name="connsiteX69" fmla="*/ 1109472 w 1109472"/>
              <a:gd name="connsiteY69" fmla="*/ 2097024 h 2097023"/>
              <a:gd name="connsiteX0" fmla="*/ 646176 w 1097280"/>
              <a:gd name="connsiteY0" fmla="*/ 0 h 2036063"/>
              <a:gd name="connsiteX1" fmla="*/ 609600 w 1097280"/>
              <a:gd name="connsiteY1" fmla="*/ 60960 h 2036063"/>
              <a:gd name="connsiteX2" fmla="*/ 621792 w 1097280"/>
              <a:gd name="connsiteY2" fmla="*/ 97536 h 2036063"/>
              <a:gd name="connsiteX3" fmla="*/ 536448 w 1097280"/>
              <a:gd name="connsiteY3" fmla="*/ 146304 h 2036063"/>
              <a:gd name="connsiteX4" fmla="*/ 512064 w 1097280"/>
              <a:gd name="connsiteY4" fmla="*/ 97536 h 2036063"/>
              <a:gd name="connsiteX5" fmla="*/ 475488 w 1097280"/>
              <a:gd name="connsiteY5" fmla="*/ 73152 h 2036063"/>
              <a:gd name="connsiteX6" fmla="*/ 402336 w 1097280"/>
              <a:gd name="connsiteY6" fmla="*/ 121920 h 2036063"/>
              <a:gd name="connsiteX7" fmla="*/ 353568 w 1097280"/>
              <a:gd name="connsiteY7" fmla="*/ 146304 h 2036063"/>
              <a:gd name="connsiteX8" fmla="*/ 280416 w 1097280"/>
              <a:gd name="connsiteY8" fmla="*/ 109728 h 2036063"/>
              <a:gd name="connsiteX9" fmla="*/ 243840 w 1097280"/>
              <a:gd name="connsiteY9" fmla="*/ 97536 h 2036063"/>
              <a:gd name="connsiteX10" fmla="*/ 85344 w 1097280"/>
              <a:gd name="connsiteY10" fmla="*/ 134112 h 2036063"/>
              <a:gd name="connsiteX11" fmla="*/ 73152 w 1097280"/>
              <a:gd name="connsiteY11" fmla="*/ 219456 h 2036063"/>
              <a:gd name="connsiteX12" fmla="*/ 0 w 1097280"/>
              <a:gd name="connsiteY12" fmla="*/ 256032 h 2036063"/>
              <a:gd name="connsiteX13" fmla="*/ 12192 w 1097280"/>
              <a:gd name="connsiteY13" fmla="*/ 329184 h 2036063"/>
              <a:gd name="connsiteX14" fmla="*/ 48768 w 1097280"/>
              <a:gd name="connsiteY14" fmla="*/ 353568 h 2036063"/>
              <a:gd name="connsiteX15" fmla="*/ 85344 w 1097280"/>
              <a:gd name="connsiteY15" fmla="*/ 390144 h 2036063"/>
              <a:gd name="connsiteX16" fmla="*/ 121920 w 1097280"/>
              <a:gd name="connsiteY16" fmla="*/ 414528 h 2036063"/>
              <a:gd name="connsiteX17" fmla="*/ 158496 w 1097280"/>
              <a:gd name="connsiteY17" fmla="*/ 451104 h 2036063"/>
              <a:gd name="connsiteX18" fmla="*/ 231648 w 1097280"/>
              <a:gd name="connsiteY18" fmla="*/ 475488 h 2036063"/>
              <a:gd name="connsiteX19" fmla="*/ 402336 w 1097280"/>
              <a:gd name="connsiteY19" fmla="*/ 438912 h 2036063"/>
              <a:gd name="connsiteX20" fmla="*/ 438912 w 1097280"/>
              <a:gd name="connsiteY20" fmla="*/ 426720 h 2036063"/>
              <a:gd name="connsiteX21" fmla="*/ 487680 w 1097280"/>
              <a:gd name="connsiteY21" fmla="*/ 438912 h 2036063"/>
              <a:gd name="connsiteX22" fmla="*/ 414528 w 1097280"/>
              <a:gd name="connsiteY22" fmla="*/ 512064 h 2036063"/>
              <a:gd name="connsiteX23" fmla="*/ 365760 w 1097280"/>
              <a:gd name="connsiteY23" fmla="*/ 585216 h 2036063"/>
              <a:gd name="connsiteX24" fmla="*/ 195072 w 1097280"/>
              <a:gd name="connsiteY24" fmla="*/ 609600 h 2036063"/>
              <a:gd name="connsiteX25" fmla="*/ 158496 w 1097280"/>
              <a:gd name="connsiteY25" fmla="*/ 597408 h 2036063"/>
              <a:gd name="connsiteX26" fmla="*/ 97536 w 1097280"/>
              <a:gd name="connsiteY26" fmla="*/ 585216 h 2036063"/>
              <a:gd name="connsiteX27" fmla="*/ 109728 w 1097280"/>
              <a:gd name="connsiteY27" fmla="*/ 621792 h 2036063"/>
              <a:gd name="connsiteX28" fmla="*/ 146304 w 1097280"/>
              <a:gd name="connsiteY28" fmla="*/ 633984 h 2036063"/>
              <a:gd name="connsiteX29" fmla="*/ 182880 w 1097280"/>
              <a:gd name="connsiteY29" fmla="*/ 658368 h 2036063"/>
              <a:gd name="connsiteX30" fmla="*/ 207264 w 1097280"/>
              <a:gd name="connsiteY30" fmla="*/ 731520 h 2036063"/>
              <a:gd name="connsiteX31" fmla="*/ 219456 w 1097280"/>
              <a:gd name="connsiteY31" fmla="*/ 768096 h 2036063"/>
              <a:gd name="connsiteX32" fmla="*/ 292608 w 1097280"/>
              <a:gd name="connsiteY32" fmla="*/ 816864 h 2036063"/>
              <a:gd name="connsiteX33" fmla="*/ 304800 w 1097280"/>
              <a:gd name="connsiteY33" fmla="*/ 853440 h 2036063"/>
              <a:gd name="connsiteX34" fmla="*/ 353568 w 1097280"/>
              <a:gd name="connsiteY34" fmla="*/ 926592 h 2036063"/>
              <a:gd name="connsiteX35" fmla="*/ 365760 w 1097280"/>
              <a:gd name="connsiteY35" fmla="*/ 963168 h 2036063"/>
              <a:gd name="connsiteX36" fmla="*/ 402336 w 1097280"/>
              <a:gd name="connsiteY36" fmla="*/ 975360 h 2036063"/>
              <a:gd name="connsiteX37" fmla="*/ 475488 w 1097280"/>
              <a:gd name="connsiteY37" fmla="*/ 1024128 h 2036063"/>
              <a:gd name="connsiteX38" fmla="*/ 548640 w 1097280"/>
              <a:gd name="connsiteY38" fmla="*/ 1060704 h 2036063"/>
              <a:gd name="connsiteX39" fmla="*/ 646176 w 1097280"/>
              <a:gd name="connsiteY39" fmla="*/ 1048512 h 2036063"/>
              <a:gd name="connsiteX40" fmla="*/ 694944 w 1097280"/>
              <a:gd name="connsiteY40" fmla="*/ 1011936 h 2036063"/>
              <a:gd name="connsiteX41" fmla="*/ 731520 w 1097280"/>
              <a:gd name="connsiteY41" fmla="*/ 987552 h 2036063"/>
              <a:gd name="connsiteX42" fmla="*/ 768096 w 1097280"/>
              <a:gd name="connsiteY42" fmla="*/ 950976 h 2036063"/>
              <a:gd name="connsiteX43" fmla="*/ 804672 w 1097280"/>
              <a:gd name="connsiteY43" fmla="*/ 938784 h 2036063"/>
              <a:gd name="connsiteX44" fmla="*/ 841248 w 1097280"/>
              <a:gd name="connsiteY44" fmla="*/ 902208 h 2036063"/>
              <a:gd name="connsiteX45" fmla="*/ 877824 w 1097280"/>
              <a:gd name="connsiteY45" fmla="*/ 890016 h 2036063"/>
              <a:gd name="connsiteX46" fmla="*/ 914400 w 1097280"/>
              <a:gd name="connsiteY46" fmla="*/ 816864 h 2036063"/>
              <a:gd name="connsiteX47" fmla="*/ 890016 w 1097280"/>
              <a:gd name="connsiteY47" fmla="*/ 780288 h 2036063"/>
              <a:gd name="connsiteX48" fmla="*/ 853440 w 1097280"/>
              <a:gd name="connsiteY48" fmla="*/ 755904 h 2036063"/>
              <a:gd name="connsiteX49" fmla="*/ 841248 w 1097280"/>
              <a:gd name="connsiteY49" fmla="*/ 719328 h 2036063"/>
              <a:gd name="connsiteX50" fmla="*/ 853440 w 1097280"/>
              <a:gd name="connsiteY50" fmla="*/ 646176 h 2036063"/>
              <a:gd name="connsiteX51" fmla="*/ 926592 w 1097280"/>
              <a:gd name="connsiteY51" fmla="*/ 670560 h 2036063"/>
              <a:gd name="connsiteX52" fmla="*/ 1048512 w 1097280"/>
              <a:gd name="connsiteY52" fmla="*/ 682752 h 2036063"/>
              <a:gd name="connsiteX53" fmla="*/ 963168 w 1097280"/>
              <a:gd name="connsiteY53" fmla="*/ 768096 h 2036063"/>
              <a:gd name="connsiteX54" fmla="*/ 975360 w 1097280"/>
              <a:gd name="connsiteY54" fmla="*/ 816864 h 2036063"/>
              <a:gd name="connsiteX55" fmla="*/ 999744 w 1097280"/>
              <a:gd name="connsiteY55" fmla="*/ 853440 h 2036063"/>
              <a:gd name="connsiteX56" fmla="*/ 975360 w 1097280"/>
              <a:gd name="connsiteY56" fmla="*/ 890016 h 2036063"/>
              <a:gd name="connsiteX57" fmla="*/ 963168 w 1097280"/>
              <a:gd name="connsiteY57" fmla="*/ 926592 h 2036063"/>
              <a:gd name="connsiteX58" fmla="*/ 999744 w 1097280"/>
              <a:gd name="connsiteY58" fmla="*/ 963168 h 2036063"/>
              <a:gd name="connsiteX59" fmla="*/ 1036320 w 1097280"/>
              <a:gd name="connsiteY59" fmla="*/ 987552 h 2036063"/>
              <a:gd name="connsiteX60" fmla="*/ 1048512 w 1097280"/>
              <a:gd name="connsiteY60" fmla="*/ 1024128 h 2036063"/>
              <a:gd name="connsiteX61" fmla="*/ 1024128 w 1097280"/>
              <a:gd name="connsiteY61" fmla="*/ 1146048 h 2036063"/>
              <a:gd name="connsiteX62" fmla="*/ 987552 w 1097280"/>
              <a:gd name="connsiteY62" fmla="*/ 1182624 h 2036063"/>
              <a:gd name="connsiteX63" fmla="*/ 987552 w 1097280"/>
              <a:gd name="connsiteY63" fmla="*/ 1316736 h 2036063"/>
              <a:gd name="connsiteX64" fmla="*/ 1036320 w 1097280"/>
              <a:gd name="connsiteY64" fmla="*/ 1389888 h 2036063"/>
              <a:gd name="connsiteX65" fmla="*/ 1036320 w 1097280"/>
              <a:gd name="connsiteY65" fmla="*/ 1719072 h 2036063"/>
              <a:gd name="connsiteX66" fmla="*/ 1072896 w 1097280"/>
              <a:gd name="connsiteY66" fmla="*/ 1828800 h 2036063"/>
              <a:gd name="connsiteX67" fmla="*/ 1085088 w 1097280"/>
              <a:gd name="connsiteY67" fmla="*/ 1865376 h 2036063"/>
              <a:gd name="connsiteX68" fmla="*/ 1097280 w 1097280"/>
              <a:gd name="connsiteY68" fmla="*/ 2036064 h 2036063"/>
              <a:gd name="connsiteX0" fmla="*/ 646176 w 1085088"/>
              <a:gd name="connsiteY0" fmla="*/ 0 h 1865376"/>
              <a:gd name="connsiteX1" fmla="*/ 609600 w 1085088"/>
              <a:gd name="connsiteY1" fmla="*/ 60960 h 1865376"/>
              <a:gd name="connsiteX2" fmla="*/ 621792 w 1085088"/>
              <a:gd name="connsiteY2" fmla="*/ 97536 h 1865376"/>
              <a:gd name="connsiteX3" fmla="*/ 536448 w 1085088"/>
              <a:gd name="connsiteY3" fmla="*/ 146304 h 1865376"/>
              <a:gd name="connsiteX4" fmla="*/ 512064 w 1085088"/>
              <a:gd name="connsiteY4" fmla="*/ 97536 h 1865376"/>
              <a:gd name="connsiteX5" fmla="*/ 475488 w 1085088"/>
              <a:gd name="connsiteY5" fmla="*/ 73152 h 1865376"/>
              <a:gd name="connsiteX6" fmla="*/ 402336 w 1085088"/>
              <a:gd name="connsiteY6" fmla="*/ 121920 h 1865376"/>
              <a:gd name="connsiteX7" fmla="*/ 353568 w 1085088"/>
              <a:gd name="connsiteY7" fmla="*/ 146304 h 1865376"/>
              <a:gd name="connsiteX8" fmla="*/ 280416 w 1085088"/>
              <a:gd name="connsiteY8" fmla="*/ 109728 h 1865376"/>
              <a:gd name="connsiteX9" fmla="*/ 243840 w 1085088"/>
              <a:gd name="connsiteY9" fmla="*/ 97536 h 1865376"/>
              <a:gd name="connsiteX10" fmla="*/ 85344 w 1085088"/>
              <a:gd name="connsiteY10" fmla="*/ 134112 h 1865376"/>
              <a:gd name="connsiteX11" fmla="*/ 73152 w 1085088"/>
              <a:gd name="connsiteY11" fmla="*/ 219456 h 1865376"/>
              <a:gd name="connsiteX12" fmla="*/ 0 w 1085088"/>
              <a:gd name="connsiteY12" fmla="*/ 256032 h 1865376"/>
              <a:gd name="connsiteX13" fmla="*/ 12192 w 1085088"/>
              <a:gd name="connsiteY13" fmla="*/ 329184 h 1865376"/>
              <a:gd name="connsiteX14" fmla="*/ 48768 w 1085088"/>
              <a:gd name="connsiteY14" fmla="*/ 353568 h 1865376"/>
              <a:gd name="connsiteX15" fmla="*/ 85344 w 1085088"/>
              <a:gd name="connsiteY15" fmla="*/ 390144 h 1865376"/>
              <a:gd name="connsiteX16" fmla="*/ 121920 w 1085088"/>
              <a:gd name="connsiteY16" fmla="*/ 414528 h 1865376"/>
              <a:gd name="connsiteX17" fmla="*/ 158496 w 1085088"/>
              <a:gd name="connsiteY17" fmla="*/ 451104 h 1865376"/>
              <a:gd name="connsiteX18" fmla="*/ 231648 w 1085088"/>
              <a:gd name="connsiteY18" fmla="*/ 475488 h 1865376"/>
              <a:gd name="connsiteX19" fmla="*/ 402336 w 1085088"/>
              <a:gd name="connsiteY19" fmla="*/ 438912 h 1865376"/>
              <a:gd name="connsiteX20" fmla="*/ 438912 w 1085088"/>
              <a:gd name="connsiteY20" fmla="*/ 426720 h 1865376"/>
              <a:gd name="connsiteX21" fmla="*/ 487680 w 1085088"/>
              <a:gd name="connsiteY21" fmla="*/ 438912 h 1865376"/>
              <a:gd name="connsiteX22" fmla="*/ 414528 w 1085088"/>
              <a:gd name="connsiteY22" fmla="*/ 512064 h 1865376"/>
              <a:gd name="connsiteX23" fmla="*/ 365760 w 1085088"/>
              <a:gd name="connsiteY23" fmla="*/ 585216 h 1865376"/>
              <a:gd name="connsiteX24" fmla="*/ 195072 w 1085088"/>
              <a:gd name="connsiteY24" fmla="*/ 609600 h 1865376"/>
              <a:gd name="connsiteX25" fmla="*/ 158496 w 1085088"/>
              <a:gd name="connsiteY25" fmla="*/ 597408 h 1865376"/>
              <a:gd name="connsiteX26" fmla="*/ 97536 w 1085088"/>
              <a:gd name="connsiteY26" fmla="*/ 585216 h 1865376"/>
              <a:gd name="connsiteX27" fmla="*/ 109728 w 1085088"/>
              <a:gd name="connsiteY27" fmla="*/ 621792 h 1865376"/>
              <a:gd name="connsiteX28" fmla="*/ 146304 w 1085088"/>
              <a:gd name="connsiteY28" fmla="*/ 633984 h 1865376"/>
              <a:gd name="connsiteX29" fmla="*/ 182880 w 1085088"/>
              <a:gd name="connsiteY29" fmla="*/ 658368 h 1865376"/>
              <a:gd name="connsiteX30" fmla="*/ 207264 w 1085088"/>
              <a:gd name="connsiteY30" fmla="*/ 731520 h 1865376"/>
              <a:gd name="connsiteX31" fmla="*/ 219456 w 1085088"/>
              <a:gd name="connsiteY31" fmla="*/ 768096 h 1865376"/>
              <a:gd name="connsiteX32" fmla="*/ 292608 w 1085088"/>
              <a:gd name="connsiteY32" fmla="*/ 816864 h 1865376"/>
              <a:gd name="connsiteX33" fmla="*/ 304800 w 1085088"/>
              <a:gd name="connsiteY33" fmla="*/ 853440 h 1865376"/>
              <a:gd name="connsiteX34" fmla="*/ 353568 w 1085088"/>
              <a:gd name="connsiteY34" fmla="*/ 926592 h 1865376"/>
              <a:gd name="connsiteX35" fmla="*/ 365760 w 1085088"/>
              <a:gd name="connsiteY35" fmla="*/ 963168 h 1865376"/>
              <a:gd name="connsiteX36" fmla="*/ 402336 w 1085088"/>
              <a:gd name="connsiteY36" fmla="*/ 975360 h 1865376"/>
              <a:gd name="connsiteX37" fmla="*/ 475488 w 1085088"/>
              <a:gd name="connsiteY37" fmla="*/ 1024128 h 1865376"/>
              <a:gd name="connsiteX38" fmla="*/ 548640 w 1085088"/>
              <a:gd name="connsiteY38" fmla="*/ 1060704 h 1865376"/>
              <a:gd name="connsiteX39" fmla="*/ 646176 w 1085088"/>
              <a:gd name="connsiteY39" fmla="*/ 1048512 h 1865376"/>
              <a:gd name="connsiteX40" fmla="*/ 694944 w 1085088"/>
              <a:gd name="connsiteY40" fmla="*/ 1011936 h 1865376"/>
              <a:gd name="connsiteX41" fmla="*/ 731520 w 1085088"/>
              <a:gd name="connsiteY41" fmla="*/ 987552 h 1865376"/>
              <a:gd name="connsiteX42" fmla="*/ 768096 w 1085088"/>
              <a:gd name="connsiteY42" fmla="*/ 950976 h 1865376"/>
              <a:gd name="connsiteX43" fmla="*/ 804672 w 1085088"/>
              <a:gd name="connsiteY43" fmla="*/ 938784 h 1865376"/>
              <a:gd name="connsiteX44" fmla="*/ 841248 w 1085088"/>
              <a:gd name="connsiteY44" fmla="*/ 902208 h 1865376"/>
              <a:gd name="connsiteX45" fmla="*/ 877824 w 1085088"/>
              <a:gd name="connsiteY45" fmla="*/ 890016 h 1865376"/>
              <a:gd name="connsiteX46" fmla="*/ 914400 w 1085088"/>
              <a:gd name="connsiteY46" fmla="*/ 816864 h 1865376"/>
              <a:gd name="connsiteX47" fmla="*/ 890016 w 1085088"/>
              <a:gd name="connsiteY47" fmla="*/ 780288 h 1865376"/>
              <a:gd name="connsiteX48" fmla="*/ 853440 w 1085088"/>
              <a:gd name="connsiteY48" fmla="*/ 755904 h 1865376"/>
              <a:gd name="connsiteX49" fmla="*/ 841248 w 1085088"/>
              <a:gd name="connsiteY49" fmla="*/ 719328 h 1865376"/>
              <a:gd name="connsiteX50" fmla="*/ 853440 w 1085088"/>
              <a:gd name="connsiteY50" fmla="*/ 646176 h 1865376"/>
              <a:gd name="connsiteX51" fmla="*/ 926592 w 1085088"/>
              <a:gd name="connsiteY51" fmla="*/ 670560 h 1865376"/>
              <a:gd name="connsiteX52" fmla="*/ 1048512 w 1085088"/>
              <a:gd name="connsiteY52" fmla="*/ 682752 h 1865376"/>
              <a:gd name="connsiteX53" fmla="*/ 963168 w 1085088"/>
              <a:gd name="connsiteY53" fmla="*/ 768096 h 1865376"/>
              <a:gd name="connsiteX54" fmla="*/ 975360 w 1085088"/>
              <a:gd name="connsiteY54" fmla="*/ 816864 h 1865376"/>
              <a:gd name="connsiteX55" fmla="*/ 999744 w 1085088"/>
              <a:gd name="connsiteY55" fmla="*/ 853440 h 1865376"/>
              <a:gd name="connsiteX56" fmla="*/ 975360 w 1085088"/>
              <a:gd name="connsiteY56" fmla="*/ 890016 h 1865376"/>
              <a:gd name="connsiteX57" fmla="*/ 963168 w 1085088"/>
              <a:gd name="connsiteY57" fmla="*/ 926592 h 1865376"/>
              <a:gd name="connsiteX58" fmla="*/ 999744 w 1085088"/>
              <a:gd name="connsiteY58" fmla="*/ 963168 h 1865376"/>
              <a:gd name="connsiteX59" fmla="*/ 1036320 w 1085088"/>
              <a:gd name="connsiteY59" fmla="*/ 987552 h 1865376"/>
              <a:gd name="connsiteX60" fmla="*/ 1048512 w 1085088"/>
              <a:gd name="connsiteY60" fmla="*/ 1024128 h 1865376"/>
              <a:gd name="connsiteX61" fmla="*/ 1024128 w 1085088"/>
              <a:gd name="connsiteY61" fmla="*/ 1146048 h 1865376"/>
              <a:gd name="connsiteX62" fmla="*/ 987552 w 1085088"/>
              <a:gd name="connsiteY62" fmla="*/ 1182624 h 1865376"/>
              <a:gd name="connsiteX63" fmla="*/ 987552 w 1085088"/>
              <a:gd name="connsiteY63" fmla="*/ 1316736 h 1865376"/>
              <a:gd name="connsiteX64" fmla="*/ 1036320 w 1085088"/>
              <a:gd name="connsiteY64" fmla="*/ 1389888 h 1865376"/>
              <a:gd name="connsiteX65" fmla="*/ 1036320 w 1085088"/>
              <a:gd name="connsiteY65" fmla="*/ 1719072 h 1865376"/>
              <a:gd name="connsiteX66" fmla="*/ 1072896 w 1085088"/>
              <a:gd name="connsiteY66" fmla="*/ 1828800 h 1865376"/>
              <a:gd name="connsiteX67" fmla="*/ 1085088 w 1085088"/>
              <a:gd name="connsiteY67" fmla="*/ 1865376 h 1865376"/>
              <a:gd name="connsiteX0" fmla="*/ 646176 w 1072896"/>
              <a:gd name="connsiteY0" fmla="*/ 0 h 1828800"/>
              <a:gd name="connsiteX1" fmla="*/ 609600 w 1072896"/>
              <a:gd name="connsiteY1" fmla="*/ 60960 h 1828800"/>
              <a:gd name="connsiteX2" fmla="*/ 621792 w 1072896"/>
              <a:gd name="connsiteY2" fmla="*/ 97536 h 1828800"/>
              <a:gd name="connsiteX3" fmla="*/ 536448 w 1072896"/>
              <a:gd name="connsiteY3" fmla="*/ 146304 h 1828800"/>
              <a:gd name="connsiteX4" fmla="*/ 512064 w 1072896"/>
              <a:gd name="connsiteY4" fmla="*/ 97536 h 1828800"/>
              <a:gd name="connsiteX5" fmla="*/ 475488 w 1072896"/>
              <a:gd name="connsiteY5" fmla="*/ 73152 h 1828800"/>
              <a:gd name="connsiteX6" fmla="*/ 402336 w 1072896"/>
              <a:gd name="connsiteY6" fmla="*/ 121920 h 1828800"/>
              <a:gd name="connsiteX7" fmla="*/ 353568 w 1072896"/>
              <a:gd name="connsiteY7" fmla="*/ 146304 h 1828800"/>
              <a:gd name="connsiteX8" fmla="*/ 280416 w 1072896"/>
              <a:gd name="connsiteY8" fmla="*/ 109728 h 1828800"/>
              <a:gd name="connsiteX9" fmla="*/ 243840 w 1072896"/>
              <a:gd name="connsiteY9" fmla="*/ 97536 h 1828800"/>
              <a:gd name="connsiteX10" fmla="*/ 85344 w 1072896"/>
              <a:gd name="connsiteY10" fmla="*/ 134112 h 1828800"/>
              <a:gd name="connsiteX11" fmla="*/ 73152 w 1072896"/>
              <a:gd name="connsiteY11" fmla="*/ 219456 h 1828800"/>
              <a:gd name="connsiteX12" fmla="*/ 0 w 1072896"/>
              <a:gd name="connsiteY12" fmla="*/ 256032 h 1828800"/>
              <a:gd name="connsiteX13" fmla="*/ 12192 w 1072896"/>
              <a:gd name="connsiteY13" fmla="*/ 329184 h 1828800"/>
              <a:gd name="connsiteX14" fmla="*/ 48768 w 1072896"/>
              <a:gd name="connsiteY14" fmla="*/ 353568 h 1828800"/>
              <a:gd name="connsiteX15" fmla="*/ 85344 w 1072896"/>
              <a:gd name="connsiteY15" fmla="*/ 390144 h 1828800"/>
              <a:gd name="connsiteX16" fmla="*/ 121920 w 1072896"/>
              <a:gd name="connsiteY16" fmla="*/ 414528 h 1828800"/>
              <a:gd name="connsiteX17" fmla="*/ 158496 w 1072896"/>
              <a:gd name="connsiteY17" fmla="*/ 451104 h 1828800"/>
              <a:gd name="connsiteX18" fmla="*/ 231648 w 1072896"/>
              <a:gd name="connsiteY18" fmla="*/ 475488 h 1828800"/>
              <a:gd name="connsiteX19" fmla="*/ 402336 w 1072896"/>
              <a:gd name="connsiteY19" fmla="*/ 438912 h 1828800"/>
              <a:gd name="connsiteX20" fmla="*/ 438912 w 1072896"/>
              <a:gd name="connsiteY20" fmla="*/ 426720 h 1828800"/>
              <a:gd name="connsiteX21" fmla="*/ 487680 w 1072896"/>
              <a:gd name="connsiteY21" fmla="*/ 438912 h 1828800"/>
              <a:gd name="connsiteX22" fmla="*/ 414528 w 1072896"/>
              <a:gd name="connsiteY22" fmla="*/ 512064 h 1828800"/>
              <a:gd name="connsiteX23" fmla="*/ 365760 w 1072896"/>
              <a:gd name="connsiteY23" fmla="*/ 585216 h 1828800"/>
              <a:gd name="connsiteX24" fmla="*/ 195072 w 1072896"/>
              <a:gd name="connsiteY24" fmla="*/ 609600 h 1828800"/>
              <a:gd name="connsiteX25" fmla="*/ 158496 w 1072896"/>
              <a:gd name="connsiteY25" fmla="*/ 597408 h 1828800"/>
              <a:gd name="connsiteX26" fmla="*/ 97536 w 1072896"/>
              <a:gd name="connsiteY26" fmla="*/ 585216 h 1828800"/>
              <a:gd name="connsiteX27" fmla="*/ 109728 w 1072896"/>
              <a:gd name="connsiteY27" fmla="*/ 621792 h 1828800"/>
              <a:gd name="connsiteX28" fmla="*/ 146304 w 1072896"/>
              <a:gd name="connsiteY28" fmla="*/ 633984 h 1828800"/>
              <a:gd name="connsiteX29" fmla="*/ 182880 w 1072896"/>
              <a:gd name="connsiteY29" fmla="*/ 658368 h 1828800"/>
              <a:gd name="connsiteX30" fmla="*/ 207264 w 1072896"/>
              <a:gd name="connsiteY30" fmla="*/ 731520 h 1828800"/>
              <a:gd name="connsiteX31" fmla="*/ 219456 w 1072896"/>
              <a:gd name="connsiteY31" fmla="*/ 768096 h 1828800"/>
              <a:gd name="connsiteX32" fmla="*/ 292608 w 1072896"/>
              <a:gd name="connsiteY32" fmla="*/ 816864 h 1828800"/>
              <a:gd name="connsiteX33" fmla="*/ 304800 w 1072896"/>
              <a:gd name="connsiteY33" fmla="*/ 853440 h 1828800"/>
              <a:gd name="connsiteX34" fmla="*/ 353568 w 1072896"/>
              <a:gd name="connsiteY34" fmla="*/ 926592 h 1828800"/>
              <a:gd name="connsiteX35" fmla="*/ 365760 w 1072896"/>
              <a:gd name="connsiteY35" fmla="*/ 963168 h 1828800"/>
              <a:gd name="connsiteX36" fmla="*/ 402336 w 1072896"/>
              <a:gd name="connsiteY36" fmla="*/ 975360 h 1828800"/>
              <a:gd name="connsiteX37" fmla="*/ 475488 w 1072896"/>
              <a:gd name="connsiteY37" fmla="*/ 1024128 h 1828800"/>
              <a:gd name="connsiteX38" fmla="*/ 548640 w 1072896"/>
              <a:gd name="connsiteY38" fmla="*/ 1060704 h 1828800"/>
              <a:gd name="connsiteX39" fmla="*/ 646176 w 1072896"/>
              <a:gd name="connsiteY39" fmla="*/ 1048512 h 1828800"/>
              <a:gd name="connsiteX40" fmla="*/ 694944 w 1072896"/>
              <a:gd name="connsiteY40" fmla="*/ 1011936 h 1828800"/>
              <a:gd name="connsiteX41" fmla="*/ 731520 w 1072896"/>
              <a:gd name="connsiteY41" fmla="*/ 987552 h 1828800"/>
              <a:gd name="connsiteX42" fmla="*/ 768096 w 1072896"/>
              <a:gd name="connsiteY42" fmla="*/ 950976 h 1828800"/>
              <a:gd name="connsiteX43" fmla="*/ 804672 w 1072896"/>
              <a:gd name="connsiteY43" fmla="*/ 938784 h 1828800"/>
              <a:gd name="connsiteX44" fmla="*/ 841248 w 1072896"/>
              <a:gd name="connsiteY44" fmla="*/ 902208 h 1828800"/>
              <a:gd name="connsiteX45" fmla="*/ 877824 w 1072896"/>
              <a:gd name="connsiteY45" fmla="*/ 890016 h 1828800"/>
              <a:gd name="connsiteX46" fmla="*/ 914400 w 1072896"/>
              <a:gd name="connsiteY46" fmla="*/ 816864 h 1828800"/>
              <a:gd name="connsiteX47" fmla="*/ 890016 w 1072896"/>
              <a:gd name="connsiteY47" fmla="*/ 780288 h 1828800"/>
              <a:gd name="connsiteX48" fmla="*/ 853440 w 1072896"/>
              <a:gd name="connsiteY48" fmla="*/ 755904 h 1828800"/>
              <a:gd name="connsiteX49" fmla="*/ 841248 w 1072896"/>
              <a:gd name="connsiteY49" fmla="*/ 719328 h 1828800"/>
              <a:gd name="connsiteX50" fmla="*/ 853440 w 1072896"/>
              <a:gd name="connsiteY50" fmla="*/ 646176 h 1828800"/>
              <a:gd name="connsiteX51" fmla="*/ 926592 w 1072896"/>
              <a:gd name="connsiteY51" fmla="*/ 670560 h 1828800"/>
              <a:gd name="connsiteX52" fmla="*/ 1048512 w 1072896"/>
              <a:gd name="connsiteY52" fmla="*/ 682752 h 1828800"/>
              <a:gd name="connsiteX53" fmla="*/ 963168 w 1072896"/>
              <a:gd name="connsiteY53" fmla="*/ 768096 h 1828800"/>
              <a:gd name="connsiteX54" fmla="*/ 975360 w 1072896"/>
              <a:gd name="connsiteY54" fmla="*/ 816864 h 1828800"/>
              <a:gd name="connsiteX55" fmla="*/ 999744 w 1072896"/>
              <a:gd name="connsiteY55" fmla="*/ 853440 h 1828800"/>
              <a:gd name="connsiteX56" fmla="*/ 975360 w 1072896"/>
              <a:gd name="connsiteY56" fmla="*/ 890016 h 1828800"/>
              <a:gd name="connsiteX57" fmla="*/ 963168 w 1072896"/>
              <a:gd name="connsiteY57" fmla="*/ 926592 h 1828800"/>
              <a:gd name="connsiteX58" fmla="*/ 999744 w 1072896"/>
              <a:gd name="connsiteY58" fmla="*/ 963168 h 1828800"/>
              <a:gd name="connsiteX59" fmla="*/ 1036320 w 1072896"/>
              <a:gd name="connsiteY59" fmla="*/ 987552 h 1828800"/>
              <a:gd name="connsiteX60" fmla="*/ 1048512 w 1072896"/>
              <a:gd name="connsiteY60" fmla="*/ 1024128 h 1828800"/>
              <a:gd name="connsiteX61" fmla="*/ 1024128 w 1072896"/>
              <a:gd name="connsiteY61" fmla="*/ 1146048 h 1828800"/>
              <a:gd name="connsiteX62" fmla="*/ 987552 w 1072896"/>
              <a:gd name="connsiteY62" fmla="*/ 1182624 h 1828800"/>
              <a:gd name="connsiteX63" fmla="*/ 987552 w 1072896"/>
              <a:gd name="connsiteY63" fmla="*/ 1316736 h 1828800"/>
              <a:gd name="connsiteX64" fmla="*/ 1036320 w 1072896"/>
              <a:gd name="connsiteY64" fmla="*/ 1389888 h 1828800"/>
              <a:gd name="connsiteX65" fmla="*/ 1036320 w 1072896"/>
              <a:gd name="connsiteY65" fmla="*/ 1719072 h 1828800"/>
              <a:gd name="connsiteX66" fmla="*/ 1072896 w 1072896"/>
              <a:gd name="connsiteY66" fmla="*/ 1828800 h 1828800"/>
              <a:gd name="connsiteX0" fmla="*/ 646176 w 1048512"/>
              <a:gd name="connsiteY0" fmla="*/ 0 h 1719073"/>
              <a:gd name="connsiteX1" fmla="*/ 609600 w 1048512"/>
              <a:gd name="connsiteY1" fmla="*/ 60960 h 1719073"/>
              <a:gd name="connsiteX2" fmla="*/ 621792 w 1048512"/>
              <a:gd name="connsiteY2" fmla="*/ 97536 h 1719073"/>
              <a:gd name="connsiteX3" fmla="*/ 536448 w 1048512"/>
              <a:gd name="connsiteY3" fmla="*/ 146304 h 1719073"/>
              <a:gd name="connsiteX4" fmla="*/ 512064 w 1048512"/>
              <a:gd name="connsiteY4" fmla="*/ 97536 h 1719073"/>
              <a:gd name="connsiteX5" fmla="*/ 475488 w 1048512"/>
              <a:gd name="connsiteY5" fmla="*/ 73152 h 1719073"/>
              <a:gd name="connsiteX6" fmla="*/ 402336 w 1048512"/>
              <a:gd name="connsiteY6" fmla="*/ 121920 h 1719073"/>
              <a:gd name="connsiteX7" fmla="*/ 353568 w 1048512"/>
              <a:gd name="connsiteY7" fmla="*/ 146304 h 1719073"/>
              <a:gd name="connsiteX8" fmla="*/ 280416 w 1048512"/>
              <a:gd name="connsiteY8" fmla="*/ 109728 h 1719073"/>
              <a:gd name="connsiteX9" fmla="*/ 243840 w 1048512"/>
              <a:gd name="connsiteY9" fmla="*/ 97536 h 1719073"/>
              <a:gd name="connsiteX10" fmla="*/ 85344 w 1048512"/>
              <a:gd name="connsiteY10" fmla="*/ 134112 h 1719073"/>
              <a:gd name="connsiteX11" fmla="*/ 73152 w 1048512"/>
              <a:gd name="connsiteY11" fmla="*/ 219456 h 1719073"/>
              <a:gd name="connsiteX12" fmla="*/ 0 w 1048512"/>
              <a:gd name="connsiteY12" fmla="*/ 256032 h 1719073"/>
              <a:gd name="connsiteX13" fmla="*/ 12192 w 1048512"/>
              <a:gd name="connsiteY13" fmla="*/ 329184 h 1719073"/>
              <a:gd name="connsiteX14" fmla="*/ 48768 w 1048512"/>
              <a:gd name="connsiteY14" fmla="*/ 353568 h 1719073"/>
              <a:gd name="connsiteX15" fmla="*/ 85344 w 1048512"/>
              <a:gd name="connsiteY15" fmla="*/ 390144 h 1719073"/>
              <a:gd name="connsiteX16" fmla="*/ 121920 w 1048512"/>
              <a:gd name="connsiteY16" fmla="*/ 414528 h 1719073"/>
              <a:gd name="connsiteX17" fmla="*/ 158496 w 1048512"/>
              <a:gd name="connsiteY17" fmla="*/ 451104 h 1719073"/>
              <a:gd name="connsiteX18" fmla="*/ 231648 w 1048512"/>
              <a:gd name="connsiteY18" fmla="*/ 475488 h 1719073"/>
              <a:gd name="connsiteX19" fmla="*/ 402336 w 1048512"/>
              <a:gd name="connsiteY19" fmla="*/ 438912 h 1719073"/>
              <a:gd name="connsiteX20" fmla="*/ 438912 w 1048512"/>
              <a:gd name="connsiteY20" fmla="*/ 426720 h 1719073"/>
              <a:gd name="connsiteX21" fmla="*/ 487680 w 1048512"/>
              <a:gd name="connsiteY21" fmla="*/ 438912 h 1719073"/>
              <a:gd name="connsiteX22" fmla="*/ 414528 w 1048512"/>
              <a:gd name="connsiteY22" fmla="*/ 512064 h 1719073"/>
              <a:gd name="connsiteX23" fmla="*/ 365760 w 1048512"/>
              <a:gd name="connsiteY23" fmla="*/ 585216 h 1719073"/>
              <a:gd name="connsiteX24" fmla="*/ 195072 w 1048512"/>
              <a:gd name="connsiteY24" fmla="*/ 609600 h 1719073"/>
              <a:gd name="connsiteX25" fmla="*/ 158496 w 1048512"/>
              <a:gd name="connsiteY25" fmla="*/ 597408 h 1719073"/>
              <a:gd name="connsiteX26" fmla="*/ 97536 w 1048512"/>
              <a:gd name="connsiteY26" fmla="*/ 585216 h 1719073"/>
              <a:gd name="connsiteX27" fmla="*/ 109728 w 1048512"/>
              <a:gd name="connsiteY27" fmla="*/ 621792 h 1719073"/>
              <a:gd name="connsiteX28" fmla="*/ 146304 w 1048512"/>
              <a:gd name="connsiteY28" fmla="*/ 633984 h 1719073"/>
              <a:gd name="connsiteX29" fmla="*/ 182880 w 1048512"/>
              <a:gd name="connsiteY29" fmla="*/ 658368 h 1719073"/>
              <a:gd name="connsiteX30" fmla="*/ 207264 w 1048512"/>
              <a:gd name="connsiteY30" fmla="*/ 731520 h 1719073"/>
              <a:gd name="connsiteX31" fmla="*/ 219456 w 1048512"/>
              <a:gd name="connsiteY31" fmla="*/ 768096 h 1719073"/>
              <a:gd name="connsiteX32" fmla="*/ 292608 w 1048512"/>
              <a:gd name="connsiteY32" fmla="*/ 816864 h 1719073"/>
              <a:gd name="connsiteX33" fmla="*/ 304800 w 1048512"/>
              <a:gd name="connsiteY33" fmla="*/ 853440 h 1719073"/>
              <a:gd name="connsiteX34" fmla="*/ 353568 w 1048512"/>
              <a:gd name="connsiteY34" fmla="*/ 926592 h 1719073"/>
              <a:gd name="connsiteX35" fmla="*/ 365760 w 1048512"/>
              <a:gd name="connsiteY35" fmla="*/ 963168 h 1719073"/>
              <a:gd name="connsiteX36" fmla="*/ 402336 w 1048512"/>
              <a:gd name="connsiteY36" fmla="*/ 975360 h 1719073"/>
              <a:gd name="connsiteX37" fmla="*/ 475488 w 1048512"/>
              <a:gd name="connsiteY37" fmla="*/ 1024128 h 1719073"/>
              <a:gd name="connsiteX38" fmla="*/ 548640 w 1048512"/>
              <a:gd name="connsiteY38" fmla="*/ 1060704 h 1719073"/>
              <a:gd name="connsiteX39" fmla="*/ 646176 w 1048512"/>
              <a:gd name="connsiteY39" fmla="*/ 1048512 h 1719073"/>
              <a:gd name="connsiteX40" fmla="*/ 694944 w 1048512"/>
              <a:gd name="connsiteY40" fmla="*/ 1011936 h 1719073"/>
              <a:gd name="connsiteX41" fmla="*/ 731520 w 1048512"/>
              <a:gd name="connsiteY41" fmla="*/ 987552 h 1719073"/>
              <a:gd name="connsiteX42" fmla="*/ 768096 w 1048512"/>
              <a:gd name="connsiteY42" fmla="*/ 950976 h 1719073"/>
              <a:gd name="connsiteX43" fmla="*/ 804672 w 1048512"/>
              <a:gd name="connsiteY43" fmla="*/ 938784 h 1719073"/>
              <a:gd name="connsiteX44" fmla="*/ 841248 w 1048512"/>
              <a:gd name="connsiteY44" fmla="*/ 902208 h 1719073"/>
              <a:gd name="connsiteX45" fmla="*/ 877824 w 1048512"/>
              <a:gd name="connsiteY45" fmla="*/ 890016 h 1719073"/>
              <a:gd name="connsiteX46" fmla="*/ 914400 w 1048512"/>
              <a:gd name="connsiteY46" fmla="*/ 816864 h 1719073"/>
              <a:gd name="connsiteX47" fmla="*/ 890016 w 1048512"/>
              <a:gd name="connsiteY47" fmla="*/ 780288 h 1719073"/>
              <a:gd name="connsiteX48" fmla="*/ 853440 w 1048512"/>
              <a:gd name="connsiteY48" fmla="*/ 755904 h 1719073"/>
              <a:gd name="connsiteX49" fmla="*/ 841248 w 1048512"/>
              <a:gd name="connsiteY49" fmla="*/ 719328 h 1719073"/>
              <a:gd name="connsiteX50" fmla="*/ 853440 w 1048512"/>
              <a:gd name="connsiteY50" fmla="*/ 646176 h 1719073"/>
              <a:gd name="connsiteX51" fmla="*/ 926592 w 1048512"/>
              <a:gd name="connsiteY51" fmla="*/ 670560 h 1719073"/>
              <a:gd name="connsiteX52" fmla="*/ 1048512 w 1048512"/>
              <a:gd name="connsiteY52" fmla="*/ 682752 h 1719073"/>
              <a:gd name="connsiteX53" fmla="*/ 963168 w 1048512"/>
              <a:gd name="connsiteY53" fmla="*/ 768096 h 1719073"/>
              <a:gd name="connsiteX54" fmla="*/ 975360 w 1048512"/>
              <a:gd name="connsiteY54" fmla="*/ 816864 h 1719073"/>
              <a:gd name="connsiteX55" fmla="*/ 999744 w 1048512"/>
              <a:gd name="connsiteY55" fmla="*/ 853440 h 1719073"/>
              <a:gd name="connsiteX56" fmla="*/ 975360 w 1048512"/>
              <a:gd name="connsiteY56" fmla="*/ 890016 h 1719073"/>
              <a:gd name="connsiteX57" fmla="*/ 963168 w 1048512"/>
              <a:gd name="connsiteY57" fmla="*/ 926592 h 1719073"/>
              <a:gd name="connsiteX58" fmla="*/ 999744 w 1048512"/>
              <a:gd name="connsiteY58" fmla="*/ 963168 h 1719073"/>
              <a:gd name="connsiteX59" fmla="*/ 1036320 w 1048512"/>
              <a:gd name="connsiteY59" fmla="*/ 987552 h 1719073"/>
              <a:gd name="connsiteX60" fmla="*/ 1048512 w 1048512"/>
              <a:gd name="connsiteY60" fmla="*/ 1024128 h 1719073"/>
              <a:gd name="connsiteX61" fmla="*/ 1024128 w 1048512"/>
              <a:gd name="connsiteY61" fmla="*/ 1146048 h 1719073"/>
              <a:gd name="connsiteX62" fmla="*/ 987552 w 1048512"/>
              <a:gd name="connsiteY62" fmla="*/ 1182624 h 1719073"/>
              <a:gd name="connsiteX63" fmla="*/ 987552 w 1048512"/>
              <a:gd name="connsiteY63" fmla="*/ 1316736 h 1719073"/>
              <a:gd name="connsiteX64" fmla="*/ 1036320 w 1048512"/>
              <a:gd name="connsiteY64" fmla="*/ 1389888 h 1719073"/>
              <a:gd name="connsiteX65" fmla="*/ 1036320 w 1048512"/>
              <a:gd name="connsiteY65" fmla="*/ 1719072 h 1719073"/>
              <a:gd name="connsiteX0" fmla="*/ 646176 w 1048512"/>
              <a:gd name="connsiteY0" fmla="*/ 0 h 1572092"/>
              <a:gd name="connsiteX1" fmla="*/ 609600 w 1048512"/>
              <a:gd name="connsiteY1" fmla="*/ 60960 h 1572092"/>
              <a:gd name="connsiteX2" fmla="*/ 621792 w 1048512"/>
              <a:gd name="connsiteY2" fmla="*/ 97536 h 1572092"/>
              <a:gd name="connsiteX3" fmla="*/ 536448 w 1048512"/>
              <a:gd name="connsiteY3" fmla="*/ 146304 h 1572092"/>
              <a:gd name="connsiteX4" fmla="*/ 512064 w 1048512"/>
              <a:gd name="connsiteY4" fmla="*/ 97536 h 1572092"/>
              <a:gd name="connsiteX5" fmla="*/ 475488 w 1048512"/>
              <a:gd name="connsiteY5" fmla="*/ 73152 h 1572092"/>
              <a:gd name="connsiteX6" fmla="*/ 402336 w 1048512"/>
              <a:gd name="connsiteY6" fmla="*/ 121920 h 1572092"/>
              <a:gd name="connsiteX7" fmla="*/ 353568 w 1048512"/>
              <a:gd name="connsiteY7" fmla="*/ 146304 h 1572092"/>
              <a:gd name="connsiteX8" fmla="*/ 280416 w 1048512"/>
              <a:gd name="connsiteY8" fmla="*/ 109728 h 1572092"/>
              <a:gd name="connsiteX9" fmla="*/ 243840 w 1048512"/>
              <a:gd name="connsiteY9" fmla="*/ 97536 h 1572092"/>
              <a:gd name="connsiteX10" fmla="*/ 85344 w 1048512"/>
              <a:gd name="connsiteY10" fmla="*/ 134112 h 1572092"/>
              <a:gd name="connsiteX11" fmla="*/ 73152 w 1048512"/>
              <a:gd name="connsiteY11" fmla="*/ 219456 h 1572092"/>
              <a:gd name="connsiteX12" fmla="*/ 0 w 1048512"/>
              <a:gd name="connsiteY12" fmla="*/ 256032 h 1572092"/>
              <a:gd name="connsiteX13" fmla="*/ 12192 w 1048512"/>
              <a:gd name="connsiteY13" fmla="*/ 329184 h 1572092"/>
              <a:gd name="connsiteX14" fmla="*/ 48768 w 1048512"/>
              <a:gd name="connsiteY14" fmla="*/ 353568 h 1572092"/>
              <a:gd name="connsiteX15" fmla="*/ 85344 w 1048512"/>
              <a:gd name="connsiteY15" fmla="*/ 390144 h 1572092"/>
              <a:gd name="connsiteX16" fmla="*/ 121920 w 1048512"/>
              <a:gd name="connsiteY16" fmla="*/ 414528 h 1572092"/>
              <a:gd name="connsiteX17" fmla="*/ 158496 w 1048512"/>
              <a:gd name="connsiteY17" fmla="*/ 451104 h 1572092"/>
              <a:gd name="connsiteX18" fmla="*/ 231648 w 1048512"/>
              <a:gd name="connsiteY18" fmla="*/ 475488 h 1572092"/>
              <a:gd name="connsiteX19" fmla="*/ 402336 w 1048512"/>
              <a:gd name="connsiteY19" fmla="*/ 438912 h 1572092"/>
              <a:gd name="connsiteX20" fmla="*/ 438912 w 1048512"/>
              <a:gd name="connsiteY20" fmla="*/ 426720 h 1572092"/>
              <a:gd name="connsiteX21" fmla="*/ 487680 w 1048512"/>
              <a:gd name="connsiteY21" fmla="*/ 438912 h 1572092"/>
              <a:gd name="connsiteX22" fmla="*/ 414528 w 1048512"/>
              <a:gd name="connsiteY22" fmla="*/ 512064 h 1572092"/>
              <a:gd name="connsiteX23" fmla="*/ 365760 w 1048512"/>
              <a:gd name="connsiteY23" fmla="*/ 585216 h 1572092"/>
              <a:gd name="connsiteX24" fmla="*/ 195072 w 1048512"/>
              <a:gd name="connsiteY24" fmla="*/ 609600 h 1572092"/>
              <a:gd name="connsiteX25" fmla="*/ 158496 w 1048512"/>
              <a:gd name="connsiteY25" fmla="*/ 597408 h 1572092"/>
              <a:gd name="connsiteX26" fmla="*/ 97536 w 1048512"/>
              <a:gd name="connsiteY26" fmla="*/ 585216 h 1572092"/>
              <a:gd name="connsiteX27" fmla="*/ 109728 w 1048512"/>
              <a:gd name="connsiteY27" fmla="*/ 621792 h 1572092"/>
              <a:gd name="connsiteX28" fmla="*/ 146304 w 1048512"/>
              <a:gd name="connsiteY28" fmla="*/ 633984 h 1572092"/>
              <a:gd name="connsiteX29" fmla="*/ 182880 w 1048512"/>
              <a:gd name="connsiteY29" fmla="*/ 658368 h 1572092"/>
              <a:gd name="connsiteX30" fmla="*/ 207264 w 1048512"/>
              <a:gd name="connsiteY30" fmla="*/ 731520 h 1572092"/>
              <a:gd name="connsiteX31" fmla="*/ 219456 w 1048512"/>
              <a:gd name="connsiteY31" fmla="*/ 768096 h 1572092"/>
              <a:gd name="connsiteX32" fmla="*/ 292608 w 1048512"/>
              <a:gd name="connsiteY32" fmla="*/ 816864 h 1572092"/>
              <a:gd name="connsiteX33" fmla="*/ 304800 w 1048512"/>
              <a:gd name="connsiteY33" fmla="*/ 853440 h 1572092"/>
              <a:gd name="connsiteX34" fmla="*/ 353568 w 1048512"/>
              <a:gd name="connsiteY34" fmla="*/ 926592 h 1572092"/>
              <a:gd name="connsiteX35" fmla="*/ 365760 w 1048512"/>
              <a:gd name="connsiteY35" fmla="*/ 963168 h 1572092"/>
              <a:gd name="connsiteX36" fmla="*/ 402336 w 1048512"/>
              <a:gd name="connsiteY36" fmla="*/ 975360 h 1572092"/>
              <a:gd name="connsiteX37" fmla="*/ 475488 w 1048512"/>
              <a:gd name="connsiteY37" fmla="*/ 1024128 h 1572092"/>
              <a:gd name="connsiteX38" fmla="*/ 548640 w 1048512"/>
              <a:gd name="connsiteY38" fmla="*/ 1060704 h 1572092"/>
              <a:gd name="connsiteX39" fmla="*/ 646176 w 1048512"/>
              <a:gd name="connsiteY39" fmla="*/ 1048512 h 1572092"/>
              <a:gd name="connsiteX40" fmla="*/ 694944 w 1048512"/>
              <a:gd name="connsiteY40" fmla="*/ 1011936 h 1572092"/>
              <a:gd name="connsiteX41" fmla="*/ 731520 w 1048512"/>
              <a:gd name="connsiteY41" fmla="*/ 987552 h 1572092"/>
              <a:gd name="connsiteX42" fmla="*/ 768096 w 1048512"/>
              <a:gd name="connsiteY42" fmla="*/ 950976 h 1572092"/>
              <a:gd name="connsiteX43" fmla="*/ 804672 w 1048512"/>
              <a:gd name="connsiteY43" fmla="*/ 938784 h 1572092"/>
              <a:gd name="connsiteX44" fmla="*/ 841248 w 1048512"/>
              <a:gd name="connsiteY44" fmla="*/ 902208 h 1572092"/>
              <a:gd name="connsiteX45" fmla="*/ 877824 w 1048512"/>
              <a:gd name="connsiteY45" fmla="*/ 890016 h 1572092"/>
              <a:gd name="connsiteX46" fmla="*/ 914400 w 1048512"/>
              <a:gd name="connsiteY46" fmla="*/ 816864 h 1572092"/>
              <a:gd name="connsiteX47" fmla="*/ 890016 w 1048512"/>
              <a:gd name="connsiteY47" fmla="*/ 780288 h 1572092"/>
              <a:gd name="connsiteX48" fmla="*/ 853440 w 1048512"/>
              <a:gd name="connsiteY48" fmla="*/ 755904 h 1572092"/>
              <a:gd name="connsiteX49" fmla="*/ 841248 w 1048512"/>
              <a:gd name="connsiteY49" fmla="*/ 719328 h 1572092"/>
              <a:gd name="connsiteX50" fmla="*/ 853440 w 1048512"/>
              <a:gd name="connsiteY50" fmla="*/ 646176 h 1572092"/>
              <a:gd name="connsiteX51" fmla="*/ 926592 w 1048512"/>
              <a:gd name="connsiteY51" fmla="*/ 670560 h 1572092"/>
              <a:gd name="connsiteX52" fmla="*/ 1048512 w 1048512"/>
              <a:gd name="connsiteY52" fmla="*/ 682752 h 1572092"/>
              <a:gd name="connsiteX53" fmla="*/ 963168 w 1048512"/>
              <a:gd name="connsiteY53" fmla="*/ 768096 h 1572092"/>
              <a:gd name="connsiteX54" fmla="*/ 975360 w 1048512"/>
              <a:gd name="connsiteY54" fmla="*/ 816864 h 1572092"/>
              <a:gd name="connsiteX55" fmla="*/ 999744 w 1048512"/>
              <a:gd name="connsiteY55" fmla="*/ 853440 h 1572092"/>
              <a:gd name="connsiteX56" fmla="*/ 975360 w 1048512"/>
              <a:gd name="connsiteY56" fmla="*/ 890016 h 1572092"/>
              <a:gd name="connsiteX57" fmla="*/ 963168 w 1048512"/>
              <a:gd name="connsiteY57" fmla="*/ 926592 h 1572092"/>
              <a:gd name="connsiteX58" fmla="*/ 999744 w 1048512"/>
              <a:gd name="connsiteY58" fmla="*/ 963168 h 1572092"/>
              <a:gd name="connsiteX59" fmla="*/ 1036320 w 1048512"/>
              <a:gd name="connsiteY59" fmla="*/ 987552 h 1572092"/>
              <a:gd name="connsiteX60" fmla="*/ 1048512 w 1048512"/>
              <a:gd name="connsiteY60" fmla="*/ 1024128 h 1572092"/>
              <a:gd name="connsiteX61" fmla="*/ 1024128 w 1048512"/>
              <a:gd name="connsiteY61" fmla="*/ 1146048 h 1572092"/>
              <a:gd name="connsiteX62" fmla="*/ 987552 w 1048512"/>
              <a:gd name="connsiteY62" fmla="*/ 1182624 h 1572092"/>
              <a:gd name="connsiteX63" fmla="*/ 987552 w 1048512"/>
              <a:gd name="connsiteY63" fmla="*/ 1316736 h 1572092"/>
              <a:gd name="connsiteX64" fmla="*/ 1036320 w 1048512"/>
              <a:gd name="connsiteY64" fmla="*/ 1389888 h 1572092"/>
              <a:gd name="connsiteX65" fmla="*/ 1047207 w 1048512"/>
              <a:gd name="connsiteY65" fmla="*/ 1572092 h 157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048512" h="1572092">
                <a:moveTo>
                  <a:pt x="646176" y="0"/>
                </a:moveTo>
                <a:cubicBezTo>
                  <a:pt x="633984" y="20320"/>
                  <a:pt x="615347" y="37971"/>
                  <a:pt x="609600" y="60960"/>
                </a:cubicBezTo>
                <a:cubicBezTo>
                  <a:pt x="606483" y="73428"/>
                  <a:pt x="626565" y="85604"/>
                  <a:pt x="621792" y="97536"/>
                </a:cubicBezTo>
                <a:cubicBezTo>
                  <a:pt x="617484" y="108306"/>
                  <a:pt x="539542" y="144757"/>
                  <a:pt x="536448" y="146304"/>
                </a:cubicBezTo>
                <a:cubicBezTo>
                  <a:pt x="446415" y="116293"/>
                  <a:pt x="537073" y="160059"/>
                  <a:pt x="512064" y="97536"/>
                </a:cubicBezTo>
                <a:cubicBezTo>
                  <a:pt x="506622" y="83931"/>
                  <a:pt x="487680" y="81280"/>
                  <a:pt x="475488" y="73152"/>
                </a:cubicBezTo>
                <a:cubicBezTo>
                  <a:pt x="397028" y="99305"/>
                  <a:pt x="482247" y="64841"/>
                  <a:pt x="402336" y="121920"/>
                </a:cubicBezTo>
                <a:cubicBezTo>
                  <a:pt x="387547" y="132484"/>
                  <a:pt x="369824" y="138176"/>
                  <a:pt x="353568" y="146304"/>
                </a:cubicBezTo>
                <a:cubicBezTo>
                  <a:pt x="261633" y="115659"/>
                  <a:pt x="374954" y="156997"/>
                  <a:pt x="280416" y="109728"/>
                </a:cubicBezTo>
                <a:cubicBezTo>
                  <a:pt x="268921" y="103981"/>
                  <a:pt x="256032" y="101600"/>
                  <a:pt x="243840" y="97536"/>
                </a:cubicBezTo>
                <a:cubicBezTo>
                  <a:pt x="226607" y="99998"/>
                  <a:pt x="102080" y="112595"/>
                  <a:pt x="85344" y="134112"/>
                </a:cubicBezTo>
                <a:cubicBezTo>
                  <a:pt x="67701" y="156795"/>
                  <a:pt x="84823" y="193196"/>
                  <a:pt x="73152" y="219456"/>
                </a:cubicBezTo>
                <a:cubicBezTo>
                  <a:pt x="64931" y="237953"/>
                  <a:pt x="16229" y="250622"/>
                  <a:pt x="0" y="256032"/>
                </a:cubicBezTo>
                <a:cubicBezTo>
                  <a:pt x="4064" y="280416"/>
                  <a:pt x="1137" y="307073"/>
                  <a:pt x="12192" y="329184"/>
                </a:cubicBezTo>
                <a:cubicBezTo>
                  <a:pt x="18745" y="342290"/>
                  <a:pt x="37511" y="344187"/>
                  <a:pt x="48768" y="353568"/>
                </a:cubicBezTo>
                <a:cubicBezTo>
                  <a:pt x="62014" y="364606"/>
                  <a:pt x="72098" y="379106"/>
                  <a:pt x="85344" y="390144"/>
                </a:cubicBezTo>
                <a:cubicBezTo>
                  <a:pt x="96601" y="399525"/>
                  <a:pt x="110663" y="405147"/>
                  <a:pt x="121920" y="414528"/>
                </a:cubicBezTo>
                <a:cubicBezTo>
                  <a:pt x="135166" y="425566"/>
                  <a:pt x="143424" y="442731"/>
                  <a:pt x="158496" y="451104"/>
                </a:cubicBezTo>
                <a:cubicBezTo>
                  <a:pt x="180964" y="463586"/>
                  <a:pt x="231648" y="475488"/>
                  <a:pt x="231648" y="475488"/>
                </a:cubicBezTo>
                <a:cubicBezTo>
                  <a:pt x="354689" y="460108"/>
                  <a:pt x="298100" y="473657"/>
                  <a:pt x="402336" y="438912"/>
                </a:cubicBezTo>
                <a:lnTo>
                  <a:pt x="438912" y="426720"/>
                </a:lnTo>
                <a:cubicBezTo>
                  <a:pt x="455168" y="430784"/>
                  <a:pt x="492283" y="422800"/>
                  <a:pt x="487680" y="438912"/>
                </a:cubicBezTo>
                <a:cubicBezTo>
                  <a:pt x="478206" y="472069"/>
                  <a:pt x="433656" y="483371"/>
                  <a:pt x="414528" y="512064"/>
                </a:cubicBezTo>
                <a:cubicBezTo>
                  <a:pt x="398272" y="536448"/>
                  <a:pt x="393562" y="575949"/>
                  <a:pt x="365760" y="585216"/>
                </a:cubicBezTo>
                <a:cubicBezTo>
                  <a:pt x="286599" y="611603"/>
                  <a:pt x="341983" y="596244"/>
                  <a:pt x="195072" y="609600"/>
                </a:cubicBezTo>
                <a:cubicBezTo>
                  <a:pt x="182880" y="605536"/>
                  <a:pt x="168531" y="605436"/>
                  <a:pt x="158496" y="597408"/>
                </a:cubicBezTo>
                <a:cubicBezTo>
                  <a:pt x="110467" y="558985"/>
                  <a:pt x="161821" y="542359"/>
                  <a:pt x="97536" y="585216"/>
                </a:cubicBezTo>
                <a:cubicBezTo>
                  <a:pt x="101600" y="597408"/>
                  <a:pt x="100641" y="612705"/>
                  <a:pt x="109728" y="621792"/>
                </a:cubicBezTo>
                <a:cubicBezTo>
                  <a:pt x="118815" y="630879"/>
                  <a:pt x="134809" y="628237"/>
                  <a:pt x="146304" y="633984"/>
                </a:cubicBezTo>
                <a:cubicBezTo>
                  <a:pt x="159410" y="640537"/>
                  <a:pt x="170688" y="650240"/>
                  <a:pt x="182880" y="658368"/>
                </a:cubicBezTo>
                <a:lnTo>
                  <a:pt x="207264" y="731520"/>
                </a:lnTo>
                <a:cubicBezTo>
                  <a:pt x="211328" y="743712"/>
                  <a:pt x="208763" y="760967"/>
                  <a:pt x="219456" y="768096"/>
                </a:cubicBezTo>
                <a:lnTo>
                  <a:pt x="292608" y="816864"/>
                </a:lnTo>
                <a:cubicBezTo>
                  <a:pt x="296672" y="829056"/>
                  <a:pt x="298559" y="842206"/>
                  <a:pt x="304800" y="853440"/>
                </a:cubicBezTo>
                <a:cubicBezTo>
                  <a:pt x="319032" y="879058"/>
                  <a:pt x="344301" y="898790"/>
                  <a:pt x="353568" y="926592"/>
                </a:cubicBezTo>
                <a:cubicBezTo>
                  <a:pt x="357632" y="938784"/>
                  <a:pt x="356673" y="954081"/>
                  <a:pt x="365760" y="963168"/>
                </a:cubicBezTo>
                <a:cubicBezTo>
                  <a:pt x="374847" y="972255"/>
                  <a:pt x="391102" y="969119"/>
                  <a:pt x="402336" y="975360"/>
                </a:cubicBezTo>
                <a:cubicBezTo>
                  <a:pt x="427954" y="989592"/>
                  <a:pt x="447686" y="1014861"/>
                  <a:pt x="475488" y="1024128"/>
                </a:cubicBezTo>
                <a:cubicBezTo>
                  <a:pt x="525965" y="1040954"/>
                  <a:pt x="501371" y="1029191"/>
                  <a:pt x="548640" y="1060704"/>
                </a:cubicBezTo>
                <a:cubicBezTo>
                  <a:pt x="581152" y="1056640"/>
                  <a:pt x="615092" y="1058873"/>
                  <a:pt x="646176" y="1048512"/>
                </a:cubicBezTo>
                <a:cubicBezTo>
                  <a:pt x="665453" y="1042086"/>
                  <a:pt x="678409" y="1023747"/>
                  <a:pt x="694944" y="1011936"/>
                </a:cubicBezTo>
                <a:cubicBezTo>
                  <a:pt x="706868" y="1003419"/>
                  <a:pt x="720263" y="996933"/>
                  <a:pt x="731520" y="987552"/>
                </a:cubicBezTo>
                <a:cubicBezTo>
                  <a:pt x="744766" y="976514"/>
                  <a:pt x="753750" y="960540"/>
                  <a:pt x="768096" y="950976"/>
                </a:cubicBezTo>
                <a:cubicBezTo>
                  <a:pt x="778789" y="943847"/>
                  <a:pt x="792480" y="942848"/>
                  <a:pt x="804672" y="938784"/>
                </a:cubicBezTo>
                <a:cubicBezTo>
                  <a:pt x="816864" y="926592"/>
                  <a:pt x="826902" y="911772"/>
                  <a:pt x="841248" y="902208"/>
                </a:cubicBezTo>
                <a:cubicBezTo>
                  <a:pt x="851941" y="895079"/>
                  <a:pt x="867789" y="898044"/>
                  <a:pt x="877824" y="890016"/>
                </a:cubicBezTo>
                <a:cubicBezTo>
                  <a:pt x="899310" y="872827"/>
                  <a:pt x="906368" y="840959"/>
                  <a:pt x="914400" y="816864"/>
                </a:cubicBezTo>
                <a:cubicBezTo>
                  <a:pt x="906272" y="804672"/>
                  <a:pt x="900377" y="790649"/>
                  <a:pt x="890016" y="780288"/>
                </a:cubicBezTo>
                <a:cubicBezTo>
                  <a:pt x="879655" y="769927"/>
                  <a:pt x="862594" y="767346"/>
                  <a:pt x="853440" y="755904"/>
                </a:cubicBezTo>
                <a:cubicBezTo>
                  <a:pt x="845412" y="745869"/>
                  <a:pt x="845312" y="731520"/>
                  <a:pt x="841248" y="719328"/>
                </a:cubicBezTo>
                <a:cubicBezTo>
                  <a:pt x="845312" y="694944"/>
                  <a:pt x="831977" y="658441"/>
                  <a:pt x="853440" y="646176"/>
                </a:cubicBezTo>
                <a:cubicBezTo>
                  <a:pt x="875756" y="633424"/>
                  <a:pt x="901017" y="668002"/>
                  <a:pt x="926592" y="670560"/>
                </a:cubicBezTo>
                <a:lnTo>
                  <a:pt x="1048512" y="682752"/>
                </a:lnTo>
                <a:cubicBezTo>
                  <a:pt x="964667" y="738649"/>
                  <a:pt x="984627" y="703718"/>
                  <a:pt x="963168" y="768096"/>
                </a:cubicBezTo>
                <a:cubicBezTo>
                  <a:pt x="967232" y="784352"/>
                  <a:pt x="968759" y="801463"/>
                  <a:pt x="975360" y="816864"/>
                </a:cubicBezTo>
                <a:cubicBezTo>
                  <a:pt x="981132" y="830332"/>
                  <a:pt x="999744" y="838787"/>
                  <a:pt x="999744" y="853440"/>
                </a:cubicBezTo>
                <a:cubicBezTo>
                  <a:pt x="999744" y="868093"/>
                  <a:pt x="981913" y="876910"/>
                  <a:pt x="975360" y="890016"/>
                </a:cubicBezTo>
                <a:cubicBezTo>
                  <a:pt x="969613" y="901511"/>
                  <a:pt x="967232" y="914400"/>
                  <a:pt x="963168" y="926592"/>
                </a:cubicBezTo>
                <a:cubicBezTo>
                  <a:pt x="975360" y="938784"/>
                  <a:pt x="986498" y="952130"/>
                  <a:pt x="999744" y="963168"/>
                </a:cubicBezTo>
                <a:cubicBezTo>
                  <a:pt x="1011001" y="972549"/>
                  <a:pt x="1027166" y="976110"/>
                  <a:pt x="1036320" y="987552"/>
                </a:cubicBezTo>
                <a:cubicBezTo>
                  <a:pt x="1044348" y="997587"/>
                  <a:pt x="1044448" y="1011936"/>
                  <a:pt x="1048512" y="1024128"/>
                </a:cubicBezTo>
                <a:cubicBezTo>
                  <a:pt x="1047479" y="1031356"/>
                  <a:pt x="1039604" y="1122834"/>
                  <a:pt x="1024128" y="1146048"/>
                </a:cubicBezTo>
                <a:cubicBezTo>
                  <a:pt x="1014564" y="1160394"/>
                  <a:pt x="999744" y="1170432"/>
                  <a:pt x="987552" y="1182624"/>
                </a:cubicBezTo>
                <a:cubicBezTo>
                  <a:pt x="969847" y="1235740"/>
                  <a:pt x="961406" y="1243527"/>
                  <a:pt x="987552" y="1316736"/>
                </a:cubicBezTo>
                <a:cubicBezTo>
                  <a:pt x="997409" y="1344335"/>
                  <a:pt x="1026378" y="1347329"/>
                  <a:pt x="1036320" y="1389888"/>
                </a:cubicBezTo>
                <a:cubicBezTo>
                  <a:pt x="1046262" y="1432447"/>
                  <a:pt x="1022468" y="1341196"/>
                  <a:pt x="1047207" y="1572092"/>
                </a:cubicBezTo>
              </a:path>
            </a:pathLst>
          </a:cu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1" name="Freeform 40"/>
          <p:cNvSpPr/>
          <p:nvPr/>
        </p:nvSpPr>
        <p:spPr>
          <a:xfrm>
            <a:off x="6664325" y="2328863"/>
            <a:ext cx="403225" cy="161925"/>
          </a:xfrm>
          <a:custGeom>
            <a:avLst/>
            <a:gdLst>
              <a:gd name="connsiteX0" fmla="*/ 0 w 841248"/>
              <a:gd name="connsiteY0" fmla="*/ 0 h 195072"/>
              <a:gd name="connsiteX1" fmla="*/ 97536 w 841248"/>
              <a:gd name="connsiteY1" fmla="*/ 24384 h 195072"/>
              <a:gd name="connsiteX2" fmla="*/ 158496 w 841248"/>
              <a:gd name="connsiteY2" fmla="*/ 85344 h 195072"/>
              <a:gd name="connsiteX3" fmla="*/ 231648 w 841248"/>
              <a:gd name="connsiteY3" fmla="*/ 109728 h 195072"/>
              <a:gd name="connsiteX4" fmla="*/ 256032 w 841248"/>
              <a:gd name="connsiteY4" fmla="*/ 146304 h 195072"/>
              <a:gd name="connsiteX5" fmla="*/ 341376 w 841248"/>
              <a:gd name="connsiteY5" fmla="*/ 146304 h 195072"/>
              <a:gd name="connsiteX6" fmla="*/ 463296 w 841248"/>
              <a:gd name="connsiteY6" fmla="*/ 170688 h 195072"/>
              <a:gd name="connsiteX7" fmla="*/ 499872 w 841248"/>
              <a:gd name="connsiteY7" fmla="*/ 195072 h 195072"/>
              <a:gd name="connsiteX8" fmla="*/ 548640 w 841248"/>
              <a:gd name="connsiteY8" fmla="*/ 182880 h 195072"/>
              <a:gd name="connsiteX9" fmla="*/ 597408 w 841248"/>
              <a:gd name="connsiteY9" fmla="*/ 109728 h 195072"/>
              <a:gd name="connsiteX10" fmla="*/ 743712 w 841248"/>
              <a:gd name="connsiteY10" fmla="*/ 121920 h 195072"/>
              <a:gd name="connsiteX11" fmla="*/ 780288 w 841248"/>
              <a:gd name="connsiteY11" fmla="*/ 146304 h 195072"/>
              <a:gd name="connsiteX12" fmla="*/ 841248 w 841248"/>
              <a:gd name="connsiteY12" fmla="*/ 121920 h 195072"/>
              <a:gd name="connsiteX0" fmla="*/ 0 w 841248"/>
              <a:gd name="connsiteY0" fmla="*/ 0 h 195072"/>
              <a:gd name="connsiteX1" fmla="*/ 97536 w 841248"/>
              <a:gd name="connsiteY1" fmla="*/ 24384 h 195072"/>
              <a:gd name="connsiteX2" fmla="*/ 158496 w 841248"/>
              <a:gd name="connsiteY2" fmla="*/ 85344 h 195072"/>
              <a:gd name="connsiteX3" fmla="*/ 231648 w 841248"/>
              <a:gd name="connsiteY3" fmla="*/ 109728 h 195072"/>
              <a:gd name="connsiteX4" fmla="*/ 256032 w 841248"/>
              <a:gd name="connsiteY4" fmla="*/ 146304 h 195072"/>
              <a:gd name="connsiteX5" fmla="*/ 341376 w 841248"/>
              <a:gd name="connsiteY5" fmla="*/ 146304 h 195072"/>
              <a:gd name="connsiteX6" fmla="*/ 463296 w 841248"/>
              <a:gd name="connsiteY6" fmla="*/ 170688 h 195072"/>
              <a:gd name="connsiteX7" fmla="*/ 499872 w 841248"/>
              <a:gd name="connsiteY7" fmla="*/ 195072 h 195072"/>
              <a:gd name="connsiteX8" fmla="*/ 597408 w 841248"/>
              <a:gd name="connsiteY8" fmla="*/ 109728 h 195072"/>
              <a:gd name="connsiteX9" fmla="*/ 743712 w 841248"/>
              <a:gd name="connsiteY9" fmla="*/ 121920 h 195072"/>
              <a:gd name="connsiteX10" fmla="*/ 780288 w 841248"/>
              <a:gd name="connsiteY10" fmla="*/ 146304 h 195072"/>
              <a:gd name="connsiteX11" fmla="*/ 841248 w 841248"/>
              <a:gd name="connsiteY11" fmla="*/ 121920 h 195072"/>
              <a:gd name="connsiteX0" fmla="*/ 0 w 841248"/>
              <a:gd name="connsiteY0" fmla="*/ 0 h 195072"/>
              <a:gd name="connsiteX1" fmla="*/ 97536 w 841248"/>
              <a:gd name="connsiteY1" fmla="*/ 24384 h 195072"/>
              <a:gd name="connsiteX2" fmla="*/ 158496 w 841248"/>
              <a:gd name="connsiteY2" fmla="*/ 85344 h 195072"/>
              <a:gd name="connsiteX3" fmla="*/ 231648 w 841248"/>
              <a:gd name="connsiteY3" fmla="*/ 109728 h 195072"/>
              <a:gd name="connsiteX4" fmla="*/ 256032 w 841248"/>
              <a:gd name="connsiteY4" fmla="*/ 146304 h 195072"/>
              <a:gd name="connsiteX5" fmla="*/ 341376 w 841248"/>
              <a:gd name="connsiteY5" fmla="*/ 146304 h 195072"/>
              <a:gd name="connsiteX6" fmla="*/ 463296 w 841248"/>
              <a:gd name="connsiteY6" fmla="*/ 170688 h 195072"/>
              <a:gd name="connsiteX7" fmla="*/ 499872 w 841248"/>
              <a:gd name="connsiteY7" fmla="*/ 195072 h 195072"/>
              <a:gd name="connsiteX8" fmla="*/ 571026 w 841248"/>
              <a:gd name="connsiteY8" fmla="*/ 110737 h 195072"/>
              <a:gd name="connsiteX9" fmla="*/ 597408 w 841248"/>
              <a:gd name="connsiteY9" fmla="*/ 109728 h 195072"/>
              <a:gd name="connsiteX10" fmla="*/ 743712 w 841248"/>
              <a:gd name="connsiteY10" fmla="*/ 121920 h 195072"/>
              <a:gd name="connsiteX11" fmla="*/ 780288 w 841248"/>
              <a:gd name="connsiteY11" fmla="*/ 146304 h 195072"/>
              <a:gd name="connsiteX12" fmla="*/ 841248 w 841248"/>
              <a:gd name="connsiteY12" fmla="*/ 121920 h 195072"/>
              <a:gd name="connsiteX0" fmla="*/ 0 w 841248"/>
              <a:gd name="connsiteY0" fmla="*/ 0 h 171567"/>
              <a:gd name="connsiteX1" fmla="*/ 97536 w 841248"/>
              <a:gd name="connsiteY1" fmla="*/ 24384 h 171567"/>
              <a:gd name="connsiteX2" fmla="*/ 158496 w 841248"/>
              <a:gd name="connsiteY2" fmla="*/ 85344 h 171567"/>
              <a:gd name="connsiteX3" fmla="*/ 231648 w 841248"/>
              <a:gd name="connsiteY3" fmla="*/ 109728 h 171567"/>
              <a:gd name="connsiteX4" fmla="*/ 256032 w 841248"/>
              <a:gd name="connsiteY4" fmla="*/ 146304 h 171567"/>
              <a:gd name="connsiteX5" fmla="*/ 341376 w 841248"/>
              <a:gd name="connsiteY5" fmla="*/ 146304 h 171567"/>
              <a:gd name="connsiteX6" fmla="*/ 463296 w 841248"/>
              <a:gd name="connsiteY6" fmla="*/ 170688 h 171567"/>
              <a:gd name="connsiteX7" fmla="*/ 571026 w 841248"/>
              <a:gd name="connsiteY7" fmla="*/ 110737 h 171567"/>
              <a:gd name="connsiteX8" fmla="*/ 597408 w 841248"/>
              <a:gd name="connsiteY8" fmla="*/ 109728 h 171567"/>
              <a:gd name="connsiteX9" fmla="*/ 743712 w 841248"/>
              <a:gd name="connsiteY9" fmla="*/ 121920 h 171567"/>
              <a:gd name="connsiteX10" fmla="*/ 780288 w 841248"/>
              <a:gd name="connsiteY10" fmla="*/ 146304 h 171567"/>
              <a:gd name="connsiteX11" fmla="*/ 841248 w 841248"/>
              <a:gd name="connsiteY11" fmla="*/ 121920 h 171567"/>
              <a:gd name="connsiteX0" fmla="*/ 0 w 841248"/>
              <a:gd name="connsiteY0" fmla="*/ 0 h 159765"/>
              <a:gd name="connsiteX1" fmla="*/ 97536 w 841248"/>
              <a:gd name="connsiteY1" fmla="*/ 24384 h 159765"/>
              <a:gd name="connsiteX2" fmla="*/ 158496 w 841248"/>
              <a:gd name="connsiteY2" fmla="*/ 85344 h 159765"/>
              <a:gd name="connsiteX3" fmla="*/ 231648 w 841248"/>
              <a:gd name="connsiteY3" fmla="*/ 109728 h 159765"/>
              <a:gd name="connsiteX4" fmla="*/ 256032 w 841248"/>
              <a:gd name="connsiteY4" fmla="*/ 146304 h 159765"/>
              <a:gd name="connsiteX5" fmla="*/ 341376 w 841248"/>
              <a:gd name="connsiteY5" fmla="*/ 146304 h 159765"/>
              <a:gd name="connsiteX6" fmla="*/ 571026 w 841248"/>
              <a:gd name="connsiteY6" fmla="*/ 110737 h 159765"/>
              <a:gd name="connsiteX7" fmla="*/ 597408 w 841248"/>
              <a:gd name="connsiteY7" fmla="*/ 109728 h 159765"/>
              <a:gd name="connsiteX8" fmla="*/ 743712 w 841248"/>
              <a:gd name="connsiteY8" fmla="*/ 121920 h 159765"/>
              <a:gd name="connsiteX9" fmla="*/ 780288 w 841248"/>
              <a:gd name="connsiteY9" fmla="*/ 146304 h 159765"/>
              <a:gd name="connsiteX10" fmla="*/ 841248 w 841248"/>
              <a:gd name="connsiteY10" fmla="*/ 121920 h 159765"/>
              <a:gd name="connsiteX0" fmla="*/ 0 w 841248"/>
              <a:gd name="connsiteY0" fmla="*/ 0 h 159765"/>
              <a:gd name="connsiteX1" fmla="*/ 97536 w 841248"/>
              <a:gd name="connsiteY1" fmla="*/ 24384 h 159765"/>
              <a:gd name="connsiteX2" fmla="*/ 158496 w 841248"/>
              <a:gd name="connsiteY2" fmla="*/ 85344 h 159765"/>
              <a:gd name="connsiteX3" fmla="*/ 231648 w 841248"/>
              <a:gd name="connsiteY3" fmla="*/ 109728 h 159765"/>
              <a:gd name="connsiteX4" fmla="*/ 256032 w 841248"/>
              <a:gd name="connsiteY4" fmla="*/ 146304 h 159765"/>
              <a:gd name="connsiteX5" fmla="*/ 341376 w 841248"/>
              <a:gd name="connsiteY5" fmla="*/ 146304 h 159765"/>
              <a:gd name="connsiteX6" fmla="*/ 571026 w 841248"/>
              <a:gd name="connsiteY6" fmla="*/ 110737 h 159765"/>
              <a:gd name="connsiteX7" fmla="*/ 743712 w 841248"/>
              <a:gd name="connsiteY7" fmla="*/ 121920 h 159765"/>
              <a:gd name="connsiteX8" fmla="*/ 780288 w 841248"/>
              <a:gd name="connsiteY8" fmla="*/ 146304 h 159765"/>
              <a:gd name="connsiteX9" fmla="*/ 841248 w 841248"/>
              <a:gd name="connsiteY9" fmla="*/ 121920 h 159765"/>
              <a:gd name="connsiteX0" fmla="*/ 0 w 841248"/>
              <a:gd name="connsiteY0" fmla="*/ 0 h 159765"/>
              <a:gd name="connsiteX1" fmla="*/ 97536 w 841248"/>
              <a:gd name="connsiteY1" fmla="*/ 24384 h 159765"/>
              <a:gd name="connsiteX2" fmla="*/ 158496 w 841248"/>
              <a:gd name="connsiteY2" fmla="*/ 85344 h 159765"/>
              <a:gd name="connsiteX3" fmla="*/ 231648 w 841248"/>
              <a:gd name="connsiteY3" fmla="*/ 109728 h 159765"/>
              <a:gd name="connsiteX4" fmla="*/ 256032 w 841248"/>
              <a:gd name="connsiteY4" fmla="*/ 146304 h 159765"/>
              <a:gd name="connsiteX5" fmla="*/ 341376 w 841248"/>
              <a:gd name="connsiteY5" fmla="*/ 146304 h 159765"/>
              <a:gd name="connsiteX6" fmla="*/ 743712 w 841248"/>
              <a:gd name="connsiteY6" fmla="*/ 121920 h 159765"/>
              <a:gd name="connsiteX7" fmla="*/ 780288 w 841248"/>
              <a:gd name="connsiteY7" fmla="*/ 146304 h 159765"/>
              <a:gd name="connsiteX8" fmla="*/ 841248 w 841248"/>
              <a:gd name="connsiteY8" fmla="*/ 121920 h 159765"/>
              <a:gd name="connsiteX0" fmla="*/ 0 w 841248"/>
              <a:gd name="connsiteY0" fmla="*/ 0 h 159765"/>
              <a:gd name="connsiteX1" fmla="*/ 97536 w 841248"/>
              <a:gd name="connsiteY1" fmla="*/ 24384 h 159765"/>
              <a:gd name="connsiteX2" fmla="*/ 158496 w 841248"/>
              <a:gd name="connsiteY2" fmla="*/ 85344 h 159765"/>
              <a:gd name="connsiteX3" fmla="*/ 231648 w 841248"/>
              <a:gd name="connsiteY3" fmla="*/ 109728 h 159765"/>
              <a:gd name="connsiteX4" fmla="*/ 256032 w 841248"/>
              <a:gd name="connsiteY4" fmla="*/ 146304 h 159765"/>
              <a:gd name="connsiteX5" fmla="*/ 341376 w 841248"/>
              <a:gd name="connsiteY5" fmla="*/ 146304 h 159765"/>
              <a:gd name="connsiteX6" fmla="*/ 743712 w 841248"/>
              <a:gd name="connsiteY6" fmla="*/ 121920 h 159765"/>
              <a:gd name="connsiteX7" fmla="*/ 841248 w 841248"/>
              <a:gd name="connsiteY7" fmla="*/ 121920 h 159765"/>
              <a:gd name="connsiteX0" fmla="*/ 0 w 743712"/>
              <a:gd name="connsiteY0" fmla="*/ 0 h 159765"/>
              <a:gd name="connsiteX1" fmla="*/ 97536 w 743712"/>
              <a:gd name="connsiteY1" fmla="*/ 24384 h 159765"/>
              <a:gd name="connsiteX2" fmla="*/ 158496 w 743712"/>
              <a:gd name="connsiteY2" fmla="*/ 85344 h 159765"/>
              <a:gd name="connsiteX3" fmla="*/ 231648 w 743712"/>
              <a:gd name="connsiteY3" fmla="*/ 109728 h 159765"/>
              <a:gd name="connsiteX4" fmla="*/ 256032 w 743712"/>
              <a:gd name="connsiteY4" fmla="*/ 146304 h 159765"/>
              <a:gd name="connsiteX5" fmla="*/ 341376 w 743712"/>
              <a:gd name="connsiteY5" fmla="*/ 146304 h 159765"/>
              <a:gd name="connsiteX6" fmla="*/ 743712 w 743712"/>
              <a:gd name="connsiteY6" fmla="*/ 121920 h 159765"/>
              <a:gd name="connsiteX0" fmla="*/ 0 w 373540"/>
              <a:gd name="connsiteY0" fmla="*/ 0 h 159765"/>
              <a:gd name="connsiteX1" fmla="*/ 97536 w 373540"/>
              <a:gd name="connsiteY1" fmla="*/ 24384 h 159765"/>
              <a:gd name="connsiteX2" fmla="*/ 158496 w 373540"/>
              <a:gd name="connsiteY2" fmla="*/ 85344 h 159765"/>
              <a:gd name="connsiteX3" fmla="*/ 231648 w 373540"/>
              <a:gd name="connsiteY3" fmla="*/ 109728 h 159765"/>
              <a:gd name="connsiteX4" fmla="*/ 256032 w 373540"/>
              <a:gd name="connsiteY4" fmla="*/ 146304 h 159765"/>
              <a:gd name="connsiteX5" fmla="*/ 341376 w 373540"/>
              <a:gd name="connsiteY5" fmla="*/ 146304 h 159765"/>
              <a:gd name="connsiteX6" fmla="*/ 373540 w 373540"/>
              <a:gd name="connsiteY6" fmla="*/ 143695 h 15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540" h="159765">
                <a:moveTo>
                  <a:pt x="0" y="0"/>
                </a:moveTo>
                <a:cubicBezTo>
                  <a:pt x="3036" y="607"/>
                  <a:pt x="85039" y="14387"/>
                  <a:pt x="97536" y="24384"/>
                </a:cubicBezTo>
                <a:cubicBezTo>
                  <a:pt x="163576" y="77216"/>
                  <a:pt x="76200" y="48768"/>
                  <a:pt x="158496" y="85344"/>
                </a:cubicBezTo>
                <a:cubicBezTo>
                  <a:pt x="181984" y="95783"/>
                  <a:pt x="231648" y="109728"/>
                  <a:pt x="231648" y="109728"/>
                </a:cubicBezTo>
                <a:cubicBezTo>
                  <a:pt x="239776" y="121920"/>
                  <a:pt x="243840" y="138176"/>
                  <a:pt x="256032" y="146304"/>
                </a:cubicBezTo>
                <a:cubicBezTo>
                  <a:pt x="291753" y="170118"/>
                  <a:pt x="308473" y="157272"/>
                  <a:pt x="341376" y="146304"/>
                </a:cubicBezTo>
                <a:cubicBezTo>
                  <a:pt x="422656" y="142240"/>
                  <a:pt x="290228" y="147759"/>
                  <a:pt x="373540" y="143695"/>
                </a:cubicBezTo>
              </a:path>
            </a:pathLst>
          </a:cu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35850" name="Picture 1"/>
          <p:cNvPicPr>
            <a:picLocks noChangeAspect="1"/>
          </p:cNvPicPr>
          <p:nvPr/>
        </p:nvPicPr>
        <p:blipFill>
          <a:blip r:embed="rId4"/>
          <a:srcRect/>
          <a:stretch>
            <a:fillRect/>
          </a:stretch>
        </p:blipFill>
        <p:spPr bwMode="auto">
          <a:xfrm>
            <a:off x="7221538" y="1549400"/>
            <a:ext cx="4284662" cy="3603625"/>
          </a:xfrm>
          <a:prstGeom prst="rect">
            <a:avLst/>
          </a:prstGeom>
          <a:noFill/>
          <a:ln w="9525">
            <a:noFill/>
            <a:miter lim="800000"/>
            <a:headEnd/>
            <a:tailEnd/>
          </a:ln>
        </p:spPr>
      </p:pic>
      <p:sp>
        <p:nvSpPr>
          <p:cNvPr id="35851" name="Rectangle 15"/>
          <p:cNvSpPr>
            <a:spLocks noChangeArrowheads="1"/>
          </p:cNvSpPr>
          <p:nvPr/>
        </p:nvSpPr>
        <p:spPr bwMode="auto">
          <a:xfrm>
            <a:off x="350838" y="5208588"/>
            <a:ext cx="5978525" cy="231775"/>
          </a:xfrm>
          <a:prstGeom prst="rect">
            <a:avLst/>
          </a:prstGeom>
          <a:noFill/>
          <a:ln w="9525">
            <a:noFill/>
            <a:miter lim="800000"/>
            <a:headEnd/>
            <a:tailEnd/>
          </a:ln>
        </p:spPr>
        <p:txBody>
          <a:bodyPr>
            <a:spAutoFit/>
          </a:bodyPr>
          <a:lstStyle/>
          <a:p>
            <a:pPr algn="r"/>
            <a:r>
              <a:rPr lang="en-US" sz="900" i="1">
                <a:solidFill>
                  <a:schemeClr val="bg1"/>
                </a:solidFill>
                <a:latin typeface="Century" pitchFamily="18" charset="0"/>
              </a:rPr>
              <a:t>(Government of Gujarat)</a:t>
            </a:r>
            <a:endParaRPr lang="en-US" sz="900" b="1" i="1">
              <a:solidFill>
                <a:schemeClr val="bg1"/>
              </a:solidFill>
              <a:latin typeface="Century" pitchFamily="18" charset="0"/>
            </a:endParaRPr>
          </a:p>
        </p:txBody>
      </p:sp>
      <p:sp>
        <p:nvSpPr>
          <p:cNvPr id="20" name="TextBox 19"/>
          <p:cNvSpPr txBox="1"/>
          <p:nvPr/>
        </p:nvSpPr>
        <p:spPr>
          <a:xfrm>
            <a:off x="7135813" y="174625"/>
            <a:ext cx="4359275" cy="830263"/>
          </a:xfrm>
          <a:prstGeom prst="rect">
            <a:avLst/>
          </a:prstGeom>
          <a:noFill/>
        </p:spPr>
        <p:txBody>
          <a:bodyPr>
            <a:spAutoFit/>
          </a:bodyPr>
          <a:lstStyle/>
          <a:p>
            <a:pPr algn="ctr" fontAlgn="auto">
              <a:spcBef>
                <a:spcPts val="0"/>
              </a:spcBef>
              <a:spcAft>
                <a:spcPts val="0"/>
              </a:spcAft>
              <a:defRPr/>
            </a:pPr>
            <a:r>
              <a:rPr lang="en-IN" sz="4800" b="1" spc="300" dirty="0">
                <a:solidFill>
                  <a:schemeClr val="tx2">
                    <a:lumMod val="75000"/>
                  </a:schemeClr>
                </a:solidFill>
                <a:latin typeface="Times New Roman" panose="02020603050405020304" pitchFamily="18" charset="0"/>
                <a:cs typeface="Times New Roman" panose="02020603050405020304" pitchFamily="18" charset="0"/>
              </a:rPr>
              <a:t>GUJARAT</a:t>
            </a:r>
          </a:p>
        </p:txBody>
      </p:sp>
      <p:cxnSp>
        <p:nvCxnSpPr>
          <p:cNvPr id="18" name="Straight Connector 17"/>
          <p:cNvCxnSpPr/>
          <p:nvPr/>
        </p:nvCxnSpPr>
        <p:spPr>
          <a:xfrm flipV="1">
            <a:off x="0" y="1181100"/>
            <a:ext cx="11664950" cy="1588"/>
          </a:xfrm>
          <a:prstGeom prst="line">
            <a:avLst/>
          </a:prstGeom>
        </p:spPr>
        <p:style>
          <a:lnRef idx="1">
            <a:schemeClr val="accent1"/>
          </a:lnRef>
          <a:fillRef idx="0">
            <a:schemeClr val="accent1"/>
          </a:fillRef>
          <a:effectRef idx="0">
            <a:schemeClr val="accent1"/>
          </a:effectRef>
          <a:fontRef idx="minor">
            <a:schemeClr val="tx1"/>
          </a:fontRef>
        </p:style>
      </p:cxnSp>
      <p:sp>
        <p:nvSpPr>
          <p:cNvPr id="9" name="Oval 8"/>
          <p:cNvSpPr/>
          <p:nvPr/>
        </p:nvSpPr>
        <p:spPr>
          <a:xfrm rot="5400000">
            <a:off x="7071519" y="1080294"/>
            <a:ext cx="215900" cy="230188"/>
          </a:xfrm>
          <a:prstGeom prst="ellipse">
            <a:avLst/>
          </a:prstGeom>
          <a:solidFill>
            <a:schemeClr val="tx1">
              <a:lumMod val="65000"/>
              <a:lumOff val="35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solidFill>
                <a:schemeClr val="tx1"/>
              </a:solidFill>
            </a:endParaRPr>
          </a:p>
        </p:txBody>
      </p:sp>
      <p:cxnSp>
        <p:nvCxnSpPr>
          <p:cNvPr id="17" name="Straight Connector 16"/>
          <p:cNvCxnSpPr/>
          <p:nvPr/>
        </p:nvCxnSpPr>
        <p:spPr>
          <a:xfrm>
            <a:off x="7172325" y="0"/>
            <a:ext cx="0" cy="68580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7"/>
          <p:cNvPicPr>
            <a:picLocks noChangeAspect="1"/>
          </p:cNvPicPr>
          <p:nvPr/>
        </p:nvPicPr>
        <p:blipFill>
          <a:blip r:embed="rId2"/>
          <a:srcRect/>
          <a:stretch>
            <a:fillRect/>
          </a:stretch>
        </p:blipFill>
        <p:spPr bwMode="auto">
          <a:xfrm>
            <a:off x="-28575" y="0"/>
            <a:ext cx="11811000" cy="7029450"/>
          </a:xfrm>
          <a:prstGeom prst="rect">
            <a:avLst/>
          </a:prstGeom>
          <a:noFill/>
          <a:ln w="9525">
            <a:noFill/>
            <a:miter lim="800000"/>
            <a:headEnd/>
            <a:tailEnd/>
          </a:ln>
        </p:spPr>
      </p:pic>
      <p:grpSp>
        <p:nvGrpSpPr>
          <p:cNvPr id="37890" name="Group 2"/>
          <p:cNvGrpSpPr>
            <a:grpSpLocks/>
          </p:cNvGrpSpPr>
          <p:nvPr/>
        </p:nvGrpSpPr>
        <p:grpSpPr bwMode="auto">
          <a:xfrm>
            <a:off x="7208838" y="2168525"/>
            <a:ext cx="396875" cy="511175"/>
            <a:chOff x="7472761" y="3134577"/>
            <a:chExt cx="397483" cy="511641"/>
          </a:xfrm>
        </p:grpSpPr>
        <p:sp>
          <p:nvSpPr>
            <p:cNvPr id="7" name="Freeform 6"/>
            <p:cNvSpPr/>
            <p:nvPr/>
          </p:nvSpPr>
          <p:spPr>
            <a:xfrm>
              <a:off x="7646063" y="3134577"/>
              <a:ext cx="224181" cy="109638"/>
            </a:xfrm>
            <a:custGeom>
              <a:avLst/>
              <a:gdLst>
                <a:gd name="connsiteX0" fmla="*/ 42696 w 224152"/>
                <a:gd name="connsiteY0" fmla="*/ 110298 h 110298"/>
                <a:gd name="connsiteX1" fmla="*/ 39138 w 224152"/>
                <a:gd name="connsiteY1" fmla="*/ 56928 h 110298"/>
                <a:gd name="connsiteX2" fmla="*/ 0 w 224152"/>
                <a:gd name="connsiteY2" fmla="*/ 3558 h 110298"/>
                <a:gd name="connsiteX3" fmla="*/ 64043 w 224152"/>
                <a:gd name="connsiteY3" fmla="*/ 0 h 110298"/>
                <a:gd name="connsiteX4" fmla="*/ 113855 w 224152"/>
                <a:gd name="connsiteY4" fmla="*/ 21348 h 110298"/>
                <a:gd name="connsiteX5" fmla="*/ 142319 w 224152"/>
                <a:gd name="connsiteY5" fmla="*/ 53370 h 110298"/>
                <a:gd name="connsiteX6" fmla="*/ 170783 w 224152"/>
                <a:gd name="connsiteY6" fmla="*/ 32022 h 110298"/>
                <a:gd name="connsiteX7" fmla="*/ 192131 w 224152"/>
                <a:gd name="connsiteY7" fmla="*/ 17790 h 110298"/>
                <a:gd name="connsiteX8" fmla="*/ 224152 w 224152"/>
                <a:gd name="connsiteY8" fmla="*/ 32022 h 110298"/>
                <a:gd name="connsiteX9" fmla="*/ 185015 w 224152"/>
                <a:gd name="connsiteY9" fmla="*/ 96066 h 110298"/>
                <a:gd name="connsiteX10" fmla="*/ 135203 w 224152"/>
                <a:gd name="connsiteY10" fmla="*/ 64044 h 110298"/>
                <a:gd name="connsiteX11" fmla="*/ 42696 w 224152"/>
                <a:gd name="connsiteY11" fmla="*/ 110298 h 11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152" h="110298">
                  <a:moveTo>
                    <a:pt x="42696" y="110298"/>
                  </a:moveTo>
                  <a:lnTo>
                    <a:pt x="39138" y="56928"/>
                  </a:lnTo>
                  <a:lnTo>
                    <a:pt x="0" y="3558"/>
                  </a:lnTo>
                  <a:lnTo>
                    <a:pt x="64043" y="0"/>
                  </a:lnTo>
                  <a:lnTo>
                    <a:pt x="113855" y="21348"/>
                  </a:lnTo>
                  <a:lnTo>
                    <a:pt x="142319" y="53370"/>
                  </a:lnTo>
                  <a:cubicBezTo>
                    <a:pt x="168590" y="34605"/>
                    <a:pt x="160011" y="42794"/>
                    <a:pt x="170783" y="32022"/>
                  </a:cubicBezTo>
                  <a:lnTo>
                    <a:pt x="192131" y="17790"/>
                  </a:lnTo>
                  <a:lnTo>
                    <a:pt x="224152" y="32022"/>
                  </a:lnTo>
                  <a:lnTo>
                    <a:pt x="185015" y="96066"/>
                  </a:lnTo>
                  <a:lnTo>
                    <a:pt x="135203" y="64044"/>
                  </a:lnTo>
                  <a:lnTo>
                    <a:pt x="42696" y="110298"/>
                  </a:lnTo>
                  <a:close/>
                </a:path>
              </a:pathLst>
            </a:custGeom>
            <a:solidFill>
              <a:srgbClr val="173E49">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p>
          </p:txBody>
        </p:sp>
        <p:sp>
          <p:nvSpPr>
            <p:cNvPr id="5" name="Freeform 4"/>
            <p:cNvSpPr/>
            <p:nvPr/>
          </p:nvSpPr>
          <p:spPr>
            <a:xfrm>
              <a:off x="7472761" y="3525458"/>
              <a:ext cx="168533" cy="120760"/>
            </a:xfrm>
            <a:custGeom>
              <a:avLst/>
              <a:gdLst>
                <a:gd name="connsiteX0" fmla="*/ 148660 w 168296"/>
                <a:gd name="connsiteY0" fmla="*/ 101084 h 120718"/>
                <a:gd name="connsiteX1" fmla="*/ 159879 w 168296"/>
                <a:gd name="connsiteY1" fmla="*/ 87060 h 120718"/>
                <a:gd name="connsiteX2" fmla="*/ 168294 w 168296"/>
                <a:gd name="connsiteY2" fmla="*/ 78645 h 120718"/>
                <a:gd name="connsiteX3" fmla="*/ 162684 w 168296"/>
                <a:gd name="connsiteY3" fmla="*/ 56206 h 120718"/>
                <a:gd name="connsiteX4" fmla="*/ 154270 w 168296"/>
                <a:gd name="connsiteY4" fmla="*/ 50596 h 120718"/>
                <a:gd name="connsiteX5" fmla="*/ 151465 w 168296"/>
                <a:gd name="connsiteY5" fmla="*/ 42181 h 120718"/>
                <a:gd name="connsiteX6" fmla="*/ 81342 w 168296"/>
                <a:gd name="connsiteY6" fmla="*/ 8522 h 120718"/>
                <a:gd name="connsiteX7" fmla="*/ 56098 w 168296"/>
                <a:gd name="connsiteY7" fmla="*/ 5717 h 120718"/>
                <a:gd name="connsiteX8" fmla="*/ 47683 w 168296"/>
                <a:gd name="connsiteY8" fmla="*/ 107 h 120718"/>
                <a:gd name="connsiteX9" fmla="*/ 28049 w 168296"/>
                <a:gd name="connsiteY9" fmla="*/ 2912 h 120718"/>
                <a:gd name="connsiteX10" fmla="*/ 5609 w 168296"/>
                <a:gd name="connsiteY10" fmla="*/ 14132 h 120718"/>
                <a:gd name="connsiteX11" fmla="*/ 0 w 168296"/>
                <a:gd name="connsiteY11" fmla="*/ 25352 h 120718"/>
                <a:gd name="connsiteX12" fmla="*/ 47683 w 168296"/>
                <a:gd name="connsiteY12" fmla="*/ 39376 h 120718"/>
                <a:gd name="connsiteX13" fmla="*/ 53293 w 168296"/>
                <a:gd name="connsiteY13" fmla="*/ 47791 h 120718"/>
                <a:gd name="connsiteX14" fmla="*/ 86952 w 168296"/>
                <a:gd name="connsiteY14" fmla="*/ 50596 h 120718"/>
                <a:gd name="connsiteX15" fmla="*/ 70122 w 168296"/>
                <a:gd name="connsiteY15" fmla="*/ 59010 h 120718"/>
                <a:gd name="connsiteX16" fmla="*/ 50488 w 168296"/>
                <a:gd name="connsiteY16" fmla="*/ 64620 h 120718"/>
                <a:gd name="connsiteX17" fmla="*/ 42073 w 168296"/>
                <a:gd name="connsiteY17" fmla="*/ 67425 h 120718"/>
                <a:gd name="connsiteX18" fmla="*/ 47683 w 168296"/>
                <a:gd name="connsiteY18" fmla="*/ 75840 h 120718"/>
                <a:gd name="connsiteX19" fmla="*/ 61708 w 168296"/>
                <a:gd name="connsiteY19" fmla="*/ 89864 h 120718"/>
                <a:gd name="connsiteX20" fmla="*/ 64512 w 168296"/>
                <a:gd name="connsiteY20" fmla="*/ 98279 h 120718"/>
                <a:gd name="connsiteX21" fmla="*/ 67317 w 168296"/>
                <a:gd name="connsiteY21" fmla="*/ 109499 h 120718"/>
                <a:gd name="connsiteX22" fmla="*/ 86952 w 168296"/>
                <a:gd name="connsiteY22" fmla="*/ 120718 h 120718"/>
                <a:gd name="connsiteX23" fmla="*/ 98171 w 168296"/>
                <a:gd name="connsiteY23" fmla="*/ 117914 h 120718"/>
                <a:gd name="connsiteX24" fmla="*/ 100976 w 168296"/>
                <a:gd name="connsiteY24" fmla="*/ 103889 h 120718"/>
                <a:gd name="connsiteX25" fmla="*/ 109391 w 168296"/>
                <a:gd name="connsiteY25" fmla="*/ 87060 h 120718"/>
                <a:gd name="connsiteX26" fmla="*/ 117806 w 168296"/>
                <a:gd name="connsiteY26" fmla="*/ 81450 h 120718"/>
                <a:gd name="connsiteX27" fmla="*/ 145855 w 168296"/>
                <a:gd name="connsiteY27" fmla="*/ 75840 h 120718"/>
                <a:gd name="connsiteX28" fmla="*/ 148660 w 168296"/>
                <a:gd name="connsiteY28" fmla="*/ 84255 h 120718"/>
                <a:gd name="connsiteX29" fmla="*/ 157074 w 168296"/>
                <a:gd name="connsiteY29" fmla="*/ 87060 h 120718"/>
                <a:gd name="connsiteX30" fmla="*/ 148660 w 168296"/>
                <a:gd name="connsiteY30" fmla="*/ 101084 h 120718"/>
                <a:gd name="connsiteX0" fmla="*/ 148660 w 168296"/>
                <a:gd name="connsiteY0" fmla="*/ 101084 h 120718"/>
                <a:gd name="connsiteX1" fmla="*/ 159879 w 168296"/>
                <a:gd name="connsiteY1" fmla="*/ 87060 h 120718"/>
                <a:gd name="connsiteX2" fmla="*/ 168294 w 168296"/>
                <a:gd name="connsiteY2" fmla="*/ 78645 h 120718"/>
                <a:gd name="connsiteX3" fmla="*/ 162684 w 168296"/>
                <a:gd name="connsiteY3" fmla="*/ 56206 h 120718"/>
                <a:gd name="connsiteX4" fmla="*/ 154270 w 168296"/>
                <a:gd name="connsiteY4" fmla="*/ 50596 h 120718"/>
                <a:gd name="connsiteX5" fmla="*/ 151465 w 168296"/>
                <a:gd name="connsiteY5" fmla="*/ 42181 h 120718"/>
                <a:gd name="connsiteX6" fmla="*/ 81342 w 168296"/>
                <a:gd name="connsiteY6" fmla="*/ 8522 h 120718"/>
                <a:gd name="connsiteX7" fmla="*/ 56098 w 168296"/>
                <a:gd name="connsiteY7" fmla="*/ 5717 h 120718"/>
                <a:gd name="connsiteX8" fmla="*/ 47683 w 168296"/>
                <a:gd name="connsiteY8" fmla="*/ 107 h 120718"/>
                <a:gd name="connsiteX9" fmla="*/ 28049 w 168296"/>
                <a:gd name="connsiteY9" fmla="*/ 2912 h 120718"/>
                <a:gd name="connsiteX10" fmla="*/ 5609 w 168296"/>
                <a:gd name="connsiteY10" fmla="*/ 14132 h 120718"/>
                <a:gd name="connsiteX11" fmla="*/ 0 w 168296"/>
                <a:gd name="connsiteY11" fmla="*/ 25352 h 120718"/>
                <a:gd name="connsiteX12" fmla="*/ 47683 w 168296"/>
                <a:gd name="connsiteY12" fmla="*/ 39376 h 120718"/>
                <a:gd name="connsiteX13" fmla="*/ 53293 w 168296"/>
                <a:gd name="connsiteY13" fmla="*/ 47791 h 120718"/>
                <a:gd name="connsiteX14" fmla="*/ 86952 w 168296"/>
                <a:gd name="connsiteY14" fmla="*/ 50596 h 120718"/>
                <a:gd name="connsiteX15" fmla="*/ 70122 w 168296"/>
                <a:gd name="connsiteY15" fmla="*/ 59010 h 120718"/>
                <a:gd name="connsiteX16" fmla="*/ 50488 w 168296"/>
                <a:gd name="connsiteY16" fmla="*/ 64620 h 120718"/>
                <a:gd name="connsiteX17" fmla="*/ 42073 w 168296"/>
                <a:gd name="connsiteY17" fmla="*/ 67425 h 120718"/>
                <a:gd name="connsiteX18" fmla="*/ 47683 w 168296"/>
                <a:gd name="connsiteY18" fmla="*/ 75840 h 120718"/>
                <a:gd name="connsiteX19" fmla="*/ 61708 w 168296"/>
                <a:gd name="connsiteY19" fmla="*/ 89864 h 120718"/>
                <a:gd name="connsiteX20" fmla="*/ 64512 w 168296"/>
                <a:gd name="connsiteY20" fmla="*/ 98279 h 120718"/>
                <a:gd name="connsiteX21" fmla="*/ 67317 w 168296"/>
                <a:gd name="connsiteY21" fmla="*/ 109499 h 120718"/>
                <a:gd name="connsiteX22" fmla="*/ 86952 w 168296"/>
                <a:gd name="connsiteY22" fmla="*/ 120718 h 120718"/>
                <a:gd name="connsiteX23" fmla="*/ 98171 w 168296"/>
                <a:gd name="connsiteY23" fmla="*/ 117914 h 120718"/>
                <a:gd name="connsiteX24" fmla="*/ 100976 w 168296"/>
                <a:gd name="connsiteY24" fmla="*/ 103889 h 120718"/>
                <a:gd name="connsiteX25" fmla="*/ 109391 w 168296"/>
                <a:gd name="connsiteY25" fmla="*/ 87060 h 120718"/>
                <a:gd name="connsiteX26" fmla="*/ 145855 w 168296"/>
                <a:gd name="connsiteY26" fmla="*/ 75840 h 120718"/>
                <a:gd name="connsiteX27" fmla="*/ 148660 w 168296"/>
                <a:gd name="connsiteY27" fmla="*/ 84255 h 120718"/>
                <a:gd name="connsiteX28" fmla="*/ 157074 w 168296"/>
                <a:gd name="connsiteY28" fmla="*/ 87060 h 120718"/>
                <a:gd name="connsiteX29" fmla="*/ 148660 w 168296"/>
                <a:gd name="connsiteY29" fmla="*/ 101084 h 120718"/>
                <a:gd name="connsiteX0" fmla="*/ 148660 w 168296"/>
                <a:gd name="connsiteY0" fmla="*/ 101084 h 120718"/>
                <a:gd name="connsiteX1" fmla="*/ 159879 w 168296"/>
                <a:gd name="connsiteY1" fmla="*/ 87060 h 120718"/>
                <a:gd name="connsiteX2" fmla="*/ 168294 w 168296"/>
                <a:gd name="connsiteY2" fmla="*/ 78645 h 120718"/>
                <a:gd name="connsiteX3" fmla="*/ 162684 w 168296"/>
                <a:gd name="connsiteY3" fmla="*/ 56206 h 120718"/>
                <a:gd name="connsiteX4" fmla="*/ 154270 w 168296"/>
                <a:gd name="connsiteY4" fmla="*/ 50596 h 120718"/>
                <a:gd name="connsiteX5" fmla="*/ 151465 w 168296"/>
                <a:gd name="connsiteY5" fmla="*/ 42181 h 120718"/>
                <a:gd name="connsiteX6" fmla="*/ 81342 w 168296"/>
                <a:gd name="connsiteY6" fmla="*/ 8522 h 120718"/>
                <a:gd name="connsiteX7" fmla="*/ 56098 w 168296"/>
                <a:gd name="connsiteY7" fmla="*/ 5717 h 120718"/>
                <a:gd name="connsiteX8" fmla="*/ 47683 w 168296"/>
                <a:gd name="connsiteY8" fmla="*/ 107 h 120718"/>
                <a:gd name="connsiteX9" fmla="*/ 28049 w 168296"/>
                <a:gd name="connsiteY9" fmla="*/ 2912 h 120718"/>
                <a:gd name="connsiteX10" fmla="*/ 5609 w 168296"/>
                <a:gd name="connsiteY10" fmla="*/ 14132 h 120718"/>
                <a:gd name="connsiteX11" fmla="*/ 0 w 168296"/>
                <a:gd name="connsiteY11" fmla="*/ 25352 h 120718"/>
                <a:gd name="connsiteX12" fmla="*/ 47683 w 168296"/>
                <a:gd name="connsiteY12" fmla="*/ 39376 h 120718"/>
                <a:gd name="connsiteX13" fmla="*/ 53293 w 168296"/>
                <a:gd name="connsiteY13" fmla="*/ 47791 h 120718"/>
                <a:gd name="connsiteX14" fmla="*/ 86952 w 168296"/>
                <a:gd name="connsiteY14" fmla="*/ 50596 h 120718"/>
                <a:gd name="connsiteX15" fmla="*/ 70122 w 168296"/>
                <a:gd name="connsiteY15" fmla="*/ 59010 h 120718"/>
                <a:gd name="connsiteX16" fmla="*/ 50488 w 168296"/>
                <a:gd name="connsiteY16" fmla="*/ 64620 h 120718"/>
                <a:gd name="connsiteX17" fmla="*/ 42073 w 168296"/>
                <a:gd name="connsiteY17" fmla="*/ 67425 h 120718"/>
                <a:gd name="connsiteX18" fmla="*/ 47683 w 168296"/>
                <a:gd name="connsiteY18" fmla="*/ 75840 h 120718"/>
                <a:gd name="connsiteX19" fmla="*/ 61708 w 168296"/>
                <a:gd name="connsiteY19" fmla="*/ 89864 h 120718"/>
                <a:gd name="connsiteX20" fmla="*/ 64512 w 168296"/>
                <a:gd name="connsiteY20" fmla="*/ 98279 h 120718"/>
                <a:gd name="connsiteX21" fmla="*/ 67317 w 168296"/>
                <a:gd name="connsiteY21" fmla="*/ 109499 h 120718"/>
                <a:gd name="connsiteX22" fmla="*/ 86952 w 168296"/>
                <a:gd name="connsiteY22" fmla="*/ 120718 h 120718"/>
                <a:gd name="connsiteX23" fmla="*/ 98171 w 168296"/>
                <a:gd name="connsiteY23" fmla="*/ 117914 h 120718"/>
                <a:gd name="connsiteX24" fmla="*/ 100976 w 168296"/>
                <a:gd name="connsiteY24" fmla="*/ 103889 h 120718"/>
                <a:gd name="connsiteX25" fmla="*/ 119962 w 168296"/>
                <a:gd name="connsiteY25" fmla="*/ 102916 h 120718"/>
                <a:gd name="connsiteX26" fmla="*/ 145855 w 168296"/>
                <a:gd name="connsiteY26" fmla="*/ 75840 h 120718"/>
                <a:gd name="connsiteX27" fmla="*/ 148660 w 168296"/>
                <a:gd name="connsiteY27" fmla="*/ 84255 h 120718"/>
                <a:gd name="connsiteX28" fmla="*/ 157074 w 168296"/>
                <a:gd name="connsiteY28" fmla="*/ 87060 h 120718"/>
                <a:gd name="connsiteX29" fmla="*/ 148660 w 168296"/>
                <a:gd name="connsiteY29" fmla="*/ 101084 h 120718"/>
                <a:gd name="connsiteX0" fmla="*/ 148660 w 168296"/>
                <a:gd name="connsiteY0" fmla="*/ 101084 h 120718"/>
                <a:gd name="connsiteX1" fmla="*/ 159879 w 168296"/>
                <a:gd name="connsiteY1" fmla="*/ 87060 h 120718"/>
                <a:gd name="connsiteX2" fmla="*/ 168294 w 168296"/>
                <a:gd name="connsiteY2" fmla="*/ 78645 h 120718"/>
                <a:gd name="connsiteX3" fmla="*/ 162684 w 168296"/>
                <a:gd name="connsiteY3" fmla="*/ 56206 h 120718"/>
                <a:gd name="connsiteX4" fmla="*/ 154270 w 168296"/>
                <a:gd name="connsiteY4" fmla="*/ 50596 h 120718"/>
                <a:gd name="connsiteX5" fmla="*/ 151465 w 168296"/>
                <a:gd name="connsiteY5" fmla="*/ 42181 h 120718"/>
                <a:gd name="connsiteX6" fmla="*/ 81342 w 168296"/>
                <a:gd name="connsiteY6" fmla="*/ 8522 h 120718"/>
                <a:gd name="connsiteX7" fmla="*/ 56098 w 168296"/>
                <a:gd name="connsiteY7" fmla="*/ 5717 h 120718"/>
                <a:gd name="connsiteX8" fmla="*/ 47683 w 168296"/>
                <a:gd name="connsiteY8" fmla="*/ 107 h 120718"/>
                <a:gd name="connsiteX9" fmla="*/ 28049 w 168296"/>
                <a:gd name="connsiteY9" fmla="*/ 2912 h 120718"/>
                <a:gd name="connsiteX10" fmla="*/ 5609 w 168296"/>
                <a:gd name="connsiteY10" fmla="*/ 14132 h 120718"/>
                <a:gd name="connsiteX11" fmla="*/ 0 w 168296"/>
                <a:gd name="connsiteY11" fmla="*/ 25352 h 120718"/>
                <a:gd name="connsiteX12" fmla="*/ 53293 w 168296"/>
                <a:gd name="connsiteY12" fmla="*/ 47791 h 120718"/>
                <a:gd name="connsiteX13" fmla="*/ 86952 w 168296"/>
                <a:gd name="connsiteY13" fmla="*/ 50596 h 120718"/>
                <a:gd name="connsiteX14" fmla="*/ 70122 w 168296"/>
                <a:gd name="connsiteY14" fmla="*/ 59010 h 120718"/>
                <a:gd name="connsiteX15" fmla="*/ 50488 w 168296"/>
                <a:gd name="connsiteY15" fmla="*/ 64620 h 120718"/>
                <a:gd name="connsiteX16" fmla="*/ 42073 w 168296"/>
                <a:gd name="connsiteY16" fmla="*/ 67425 h 120718"/>
                <a:gd name="connsiteX17" fmla="*/ 47683 w 168296"/>
                <a:gd name="connsiteY17" fmla="*/ 75840 h 120718"/>
                <a:gd name="connsiteX18" fmla="*/ 61708 w 168296"/>
                <a:gd name="connsiteY18" fmla="*/ 89864 h 120718"/>
                <a:gd name="connsiteX19" fmla="*/ 64512 w 168296"/>
                <a:gd name="connsiteY19" fmla="*/ 98279 h 120718"/>
                <a:gd name="connsiteX20" fmla="*/ 67317 w 168296"/>
                <a:gd name="connsiteY20" fmla="*/ 109499 h 120718"/>
                <a:gd name="connsiteX21" fmla="*/ 86952 w 168296"/>
                <a:gd name="connsiteY21" fmla="*/ 120718 h 120718"/>
                <a:gd name="connsiteX22" fmla="*/ 98171 w 168296"/>
                <a:gd name="connsiteY22" fmla="*/ 117914 h 120718"/>
                <a:gd name="connsiteX23" fmla="*/ 100976 w 168296"/>
                <a:gd name="connsiteY23" fmla="*/ 103889 h 120718"/>
                <a:gd name="connsiteX24" fmla="*/ 119962 w 168296"/>
                <a:gd name="connsiteY24" fmla="*/ 102916 h 120718"/>
                <a:gd name="connsiteX25" fmla="*/ 145855 w 168296"/>
                <a:gd name="connsiteY25" fmla="*/ 75840 h 120718"/>
                <a:gd name="connsiteX26" fmla="*/ 148660 w 168296"/>
                <a:gd name="connsiteY26" fmla="*/ 84255 h 120718"/>
                <a:gd name="connsiteX27" fmla="*/ 157074 w 168296"/>
                <a:gd name="connsiteY27" fmla="*/ 87060 h 120718"/>
                <a:gd name="connsiteX28" fmla="*/ 148660 w 168296"/>
                <a:gd name="connsiteY28" fmla="*/ 101084 h 120718"/>
                <a:gd name="connsiteX0" fmla="*/ 148660 w 168296"/>
                <a:gd name="connsiteY0" fmla="*/ 101084 h 120718"/>
                <a:gd name="connsiteX1" fmla="*/ 159879 w 168296"/>
                <a:gd name="connsiteY1" fmla="*/ 87060 h 120718"/>
                <a:gd name="connsiteX2" fmla="*/ 168294 w 168296"/>
                <a:gd name="connsiteY2" fmla="*/ 78645 h 120718"/>
                <a:gd name="connsiteX3" fmla="*/ 162684 w 168296"/>
                <a:gd name="connsiteY3" fmla="*/ 56206 h 120718"/>
                <a:gd name="connsiteX4" fmla="*/ 154270 w 168296"/>
                <a:gd name="connsiteY4" fmla="*/ 50596 h 120718"/>
                <a:gd name="connsiteX5" fmla="*/ 151465 w 168296"/>
                <a:gd name="connsiteY5" fmla="*/ 42181 h 120718"/>
                <a:gd name="connsiteX6" fmla="*/ 81342 w 168296"/>
                <a:gd name="connsiteY6" fmla="*/ 8522 h 120718"/>
                <a:gd name="connsiteX7" fmla="*/ 56098 w 168296"/>
                <a:gd name="connsiteY7" fmla="*/ 5717 h 120718"/>
                <a:gd name="connsiteX8" fmla="*/ 47683 w 168296"/>
                <a:gd name="connsiteY8" fmla="*/ 107 h 120718"/>
                <a:gd name="connsiteX9" fmla="*/ 28049 w 168296"/>
                <a:gd name="connsiteY9" fmla="*/ 2912 h 120718"/>
                <a:gd name="connsiteX10" fmla="*/ 5609 w 168296"/>
                <a:gd name="connsiteY10" fmla="*/ 14132 h 120718"/>
                <a:gd name="connsiteX11" fmla="*/ 0 w 168296"/>
                <a:gd name="connsiteY11" fmla="*/ 25352 h 120718"/>
                <a:gd name="connsiteX12" fmla="*/ 53293 w 168296"/>
                <a:gd name="connsiteY12" fmla="*/ 47791 h 120718"/>
                <a:gd name="connsiteX13" fmla="*/ 86952 w 168296"/>
                <a:gd name="connsiteY13" fmla="*/ 50596 h 120718"/>
                <a:gd name="connsiteX14" fmla="*/ 70122 w 168296"/>
                <a:gd name="connsiteY14" fmla="*/ 59010 h 120718"/>
                <a:gd name="connsiteX15" fmla="*/ 50488 w 168296"/>
                <a:gd name="connsiteY15" fmla="*/ 64620 h 120718"/>
                <a:gd name="connsiteX16" fmla="*/ 42073 w 168296"/>
                <a:gd name="connsiteY16" fmla="*/ 67425 h 120718"/>
                <a:gd name="connsiteX17" fmla="*/ 47683 w 168296"/>
                <a:gd name="connsiteY17" fmla="*/ 75840 h 120718"/>
                <a:gd name="connsiteX18" fmla="*/ 61708 w 168296"/>
                <a:gd name="connsiteY18" fmla="*/ 89864 h 120718"/>
                <a:gd name="connsiteX19" fmla="*/ 64512 w 168296"/>
                <a:gd name="connsiteY19" fmla="*/ 98279 h 120718"/>
                <a:gd name="connsiteX20" fmla="*/ 67317 w 168296"/>
                <a:gd name="connsiteY20" fmla="*/ 109499 h 120718"/>
                <a:gd name="connsiteX21" fmla="*/ 86952 w 168296"/>
                <a:gd name="connsiteY21" fmla="*/ 120718 h 120718"/>
                <a:gd name="connsiteX22" fmla="*/ 98171 w 168296"/>
                <a:gd name="connsiteY22" fmla="*/ 117914 h 120718"/>
                <a:gd name="connsiteX23" fmla="*/ 119962 w 168296"/>
                <a:gd name="connsiteY23" fmla="*/ 102916 h 120718"/>
                <a:gd name="connsiteX24" fmla="*/ 145855 w 168296"/>
                <a:gd name="connsiteY24" fmla="*/ 75840 h 120718"/>
                <a:gd name="connsiteX25" fmla="*/ 148660 w 168296"/>
                <a:gd name="connsiteY25" fmla="*/ 84255 h 120718"/>
                <a:gd name="connsiteX26" fmla="*/ 157074 w 168296"/>
                <a:gd name="connsiteY26" fmla="*/ 87060 h 120718"/>
                <a:gd name="connsiteX27" fmla="*/ 148660 w 168296"/>
                <a:gd name="connsiteY27" fmla="*/ 101084 h 120718"/>
                <a:gd name="connsiteX0" fmla="*/ 148660 w 168296"/>
                <a:gd name="connsiteY0" fmla="*/ 101084 h 120718"/>
                <a:gd name="connsiteX1" fmla="*/ 159879 w 168296"/>
                <a:gd name="connsiteY1" fmla="*/ 87060 h 120718"/>
                <a:gd name="connsiteX2" fmla="*/ 168294 w 168296"/>
                <a:gd name="connsiteY2" fmla="*/ 78645 h 120718"/>
                <a:gd name="connsiteX3" fmla="*/ 162684 w 168296"/>
                <a:gd name="connsiteY3" fmla="*/ 56206 h 120718"/>
                <a:gd name="connsiteX4" fmla="*/ 154270 w 168296"/>
                <a:gd name="connsiteY4" fmla="*/ 50596 h 120718"/>
                <a:gd name="connsiteX5" fmla="*/ 151465 w 168296"/>
                <a:gd name="connsiteY5" fmla="*/ 42181 h 120718"/>
                <a:gd name="connsiteX6" fmla="*/ 81342 w 168296"/>
                <a:gd name="connsiteY6" fmla="*/ 8522 h 120718"/>
                <a:gd name="connsiteX7" fmla="*/ 56098 w 168296"/>
                <a:gd name="connsiteY7" fmla="*/ 5717 h 120718"/>
                <a:gd name="connsiteX8" fmla="*/ 47683 w 168296"/>
                <a:gd name="connsiteY8" fmla="*/ 107 h 120718"/>
                <a:gd name="connsiteX9" fmla="*/ 28049 w 168296"/>
                <a:gd name="connsiteY9" fmla="*/ 2912 h 120718"/>
                <a:gd name="connsiteX10" fmla="*/ 5609 w 168296"/>
                <a:gd name="connsiteY10" fmla="*/ 14132 h 120718"/>
                <a:gd name="connsiteX11" fmla="*/ 0 w 168296"/>
                <a:gd name="connsiteY11" fmla="*/ 25352 h 120718"/>
                <a:gd name="connsiteX12" fmla="*/ 53293 w 168296"/>
                <a:gd name="connsiteY12" fmla="*/ 47791 h 120718"/>
                <a:gd name="connsiteX13" fmla="*/ 86952 w 168296"/>
                <a:gd name="connsiteY13" fmla="*/ 50596 h 120718"/>
                <a:gd name="connsiteX14" fmla="*/ 70122 w 168296"/>
                <a:gd name="connsiteY14" fmla="*/ 59010 h 120718"/>
                <a:gd name="connsiteX15" fmla="*/ 50488 w 168296"/>
                <a:gd name="connsiteY15" fmla="*/ 64620 h 120718"/>
                <a:gd name="connsiteX16" fmla="*/ 42073 w 168296"/>
                <a:gd name="connsiteY16" fmla="*/ 67425 h 120718"/>
                <a:gd name="connsiteX17" fmla="*/ 47683 w 168296"/>
                <a:gd name="connsiteY17" fmla="*/ 75840 h 120718"/>
                <a:gd name="connsiteX18" fmla="*/ 61708 w 168296"/>
                <a:gd name="connsiteY18" fmla="*/ 89864 h 120718"/>
                <a:gd name="connsiteX19" fmla="*/ 64512 w 168296"/>
                <a:gd name="connsiteY19" fmla="*/ 98279 h 120718"/>
                <a:gd name="connsiteX20" fmla="*/ 67317 w 168296"/>
                <a:gd name="connsiteY20" fmla="*/ 109499 h 120718"/>
                <a:gd name="connsiteX21" fmla="*/ 86952 w 168296"/>
                <a:gd name="connsiteY21" fmla="*/ 120718 h 120718"/>
                <a:gd name="connsiteX22" fmla="*/ 98171 w 168296"/>
                <a:gd name="connsiteY22" fmla="*/ 117914 h 120718"/>
                <a:gd name="connsiteX23" fmla="*/ 125216 w 168296"/>
                <a:gd name="connsiteY23" fmla="*/ 108315 h 120718"/>
                <a:gd name="connsiteX24" fmla="*/ 119962 w 168296"/>
                <a:gd name="connsiteY24" fmla="*/ 102916 h 120718"/>
                <a:gd name="connsiteX25" fmla="*/ 145855 w 168296"/>
                <a:gd name="connsiteY25" fmla="*/ 75840 h 120718"/>
                <a:gd name="connsiteX26" fmla="*/ 148660 w 168296"/>
                <a:gd name="connsiteY26" fmla="*/ 84255 h 120718"/>
                <a:gd name="connsiteX27" fmla="*/ 157074 w 168296"/>
                <a:gd name="connsiteY27" fmla="*/ 87060 h 120718"/>
                <a:gd name="connsiteX28" fmla="*/ 148660 w 168296"/>
                <a:gd name="connsiteY28" fmla="*/ 101084 h 120718"/>
                <a:gd name="connsiteX0" fmla="*/ 148660 w 168296"/>
                <a:gd name="connsiteY0" fmla="*/ 101084 h 120718"/>
                <a:gd name="connsiteX1" fmla="*/ 159879 w 168296"/>
                <a:gd name="connsiteY1" fmla="*/ 87060 h 120718"/>
                <a:gd name="connsiteX2" fmla="*/ 168294 w 168296"/>
                <a:gd name="connsiteY2" fmla="*/ 78645 h 120718"/>
                <a:gd name="connsiteX3" fmla="*/ 162684 w 168296"/>
                <a:gd name="connsiteY3" fmla="*/ 56206 h 120718"/>
                <a:gd name="connsiteX4" fmla="*/ 154270 w 168296"/>
                <a:gd name="connsiteY4" fmla="*/ 50596 h 120718"/>
                <a:gd name="connsiteX5" fmla="*/ 151465 w 168296"/>
                <a:gd name="connsiteY5" fmla="*/ 42181 h 120718"/>
                <a:gd name="connsiteX6" fmla="*/ 81342 w 168296"/>
                <a:gd name="connsiteY6" fmla="*/ 8522 h 120718"/>
                <a:gd name="connsiteX7" fmla="*/ 56098 w 168296"/>
                <a:gd name="connsiteY7" fmla="*/ 5717 h 120718"/>
                <a:gd name="connsiteX8" fmla="*/ 47683 w 168296"/>
                <a:gd name="connsiteY8" fmla="*/ 107 h 120718"/>
                <a:gd name="connsiteX9" fmla="*/ 28049 w 168296"/>
                <a:gd name="connsiteY9" fmla="*/ 2912 h 120718"/>
                <a:gd name="connsiteX10" fmla="*/ 5609 w 168296"/>
                <a:gd name="connsiteY10" fmla="*/ 14132 h 120718"/>
                <a:gd name="connsiteX11" fmla="*/ 0 w 168296"/>
                <a:gd name="connsiteY11" fmla="*/ 25352 h 120718"/>
                <a:gd name="connsiteX12" fmla="*/ 53293 w 168296"/>
                <a:gd name="connsiteY12" fmla="*/ 47791 h 120718"/>
                <a:gd name="connsiteX13" fmla="*/ 86952 w 168296"/>
                <a:gd name="connsiteY13" fmla="*/ 50596 h 120718"/>
                <a:gd name="connsiteX14" fmla="*/ 70122 w 168296"/>
                <a:gd name="connsiteY14" fmla="*/ 59010 h 120718"/>
                <a:gd name="connsiteX15" fmla="*/ 50488 w 168296"/>
                <a:gd name="connsiteY15" fmla="*/ 64620 h 120718"/>
                <a:gd name="connsiteX16" fmla="*/ 42073 w 168296"/>
                <a:gd name="connsiteY16" fmla="*/ 67425 h 120718"/>
                <a:gd name="connsiteX17" fmla="*/ 47683 w 168296"/>
                <a:gd name="connsiteY17" fmla="*/ 75840 h 120718"/>
                <a:gd name="connsiteX18" fmla="*/ 61708 w 168296"/>
                <a:gd name="connsiteY18" fmla="*/ 89864 h 120718"/>
                <a:gd name="connsiteX19" fmla="*/ 64512 w 168296"/>
                <a:gd name="connsiteY19" fmla="*/ 98279 h 120718"/>
                <a:gd name="connsiteX20" fmla="*/ 67317 w 168296"/>
                <a:gd name="connsiteY20" fmla="*/ 109499 h 120718"/>
                <a:gd name="connsiteX21" fmla="*/ 86952 w 168296"/>
                <a:gd name="connsiteY21" fmla="*/ 120718 h 120718"/>
                <a:gd name="connsiteX22" fmla="*/ 98171 w 168296"/>
                <a:gd name="connsiteY22" fmla="*/ 117914 h 120718"/>
                <a:gd name="connsiteX23" fmla="*/ 119962 w 168296"/>
                <a:gd name="connsiteY23" fmla="*/ 102916 h 120718"/>
                <a:gd name="connsiteX24" fmla="*/ 145855 w 168296"/>
                <a:gd name="connsiteY24" fmla="*/ 75840 h 120718"/>
                <a:gd name="connsiteX25" fmla="*/ 148660 w 168296"/>
                <a:gd name="connsiteY25" fmla="*/ 84255 h 120718"/>
                <a:gd name="connsiteX26" fmla="*/ 157074 w 168296"/>
                <a:gd name="connsiteY26" fmla="*/ 87060 h 120718"/>
                <a:gd name="connsiteX27" fmla="*/ 148660 w 168296"/>
                <a:gd name="connsiteY27" fmla="*/ 101084 h 120718"/>
                <a:gd name="connsiteX0" fmla="*/ 148660 w 168296"/>
                <a:gd name="connsiteY0" fmla="*/ 101084 h 120718"/>
                <a:gd name="connsiteX1" fmla="*/ 159879 w 168296"/>
                <a:gd name="connsiteY1" fmla="*/ 87060 h 120718"/>
                <a:gd name="connsiteX2" fmla="*/ 168294 w 168296"/>
                <a:gd name="connsiteY2" fmla="*/ 78645 h 120718"/>
                <a:gd name="connsiteX3" fmla="*/ 162684 w 168296"/>
                <a:gd name="connsiteY3" fmla="*/ 56206 h 120718"/>
                <a:gd name="connsiteX4" fmla="*/ 154270 w 168296"/>
                <a:gd name="connsiteY4" fmla="*/ 50596 h 120718"/>
                <a:gd name="connsiteX5" fmla="*/ 151465 w 168296"/>
                <a:gd name="connsiteY5" fmla="*/ 42181 h 120718"/>
                <a:gd name="connsiteX6" fmla="*/ 81342 w 168296"/>
                <a:gd name="connsiteY6" fmla="*/ 8522 h 120718"/>
                <a:gd name="connsiteX7" fmla="*/ 56098 w 168296"/>
                <a:gd name="connsiteY7" fmla="*/ 5717 h 120718"/>
                <a:gd name="connsiteX8" fmla="*/ 47683 w 168296"/>
                <a:gd name="connsiteY8" fmla="*/ 107 h 120718"/>
                <a:gd name="connsiteX9" fmla="*/ 28049 w 168296"/>
                <a:gd name="connsiteY9" fmla="*/ 2912 h 120718"/>
                <a:gd name="connsiteX10" fmla="*/ 5609 w 168296"/>
                <a:gd name="connsiteY10" fmla="*/ 14132 h 120718"/>
                <a:gd name="connsiteX11" fmla="*/ 0 w 168296"/>
                <a:gd name="connsiteY11" fmla="*/ 25352 h 120718"/>
                <a:gd name="connsiteX12" fmla="*/ 53293 w 168296"/>
                <a:gd name="connsiteY12" fmla="*/ 47791 h 120718"/>
                <a:gd name="connsiteX13" fmla="*/ 86952 w 168296"/>
                <a:gd name="connsiteY13" fmla="*/ 50596 h 120718"/>
                <a:gd name="connsiteX14" fmla="*/ 70122 w 168296"/>
                <a:gd name="connsiteY14" fmla="*/ 59010 h 120718"/>
                <a:gd name="connsiteX15" fmla="*/ 50488 w 168296"/>
                <a:gd name="connsiteY15" fmla="*/ 64620 h 120718"/>
                <a:gd name="connsiteX16" fmla="*/ 42073 w 168296"/>
                <a:gd name="connsiteY16" fmla="*/ 67425 h 120718"/>
                <a:gd name="connsiteX17" fmla="*/ 47683 w 168296"/>
                <a:gd name="connsiteY17" fmla="*/ 75840 h 120718"/>
                <a:gd name="connsiteX18" fmla="*/ 61708 w 168296"/>
                <a:gd name="connsiteY18" fmla="*/ 89864 h 120718"/>
                <a:gd name="connsiteX19" fmla="*/ 64512 w 168296"/>
                <a:gd name="connsiteY19" fmla="*/ 98279 h 120718"/>
                <a:gd name="connsiteX20" fmla="*/ 67317 w 168296"/>
                <a:gd name="connsiteY20" fmla="*/ 109499 h 120718"/>
                <a:gd name="connsiteX21" fmla="*/ 86952 w 168296"/>
                <a:gd name="connsiteY21" fmla="*/ 120718 h 120718"/>
                <a:gd name="connsiteX22" fmla="*/ 98171 w 168296"/>
                <a:gd name="connsiteY22" fmla="*/ 117914 h 120718"/>
                <a:gd name="connsiteX23" fmla="*/ 127890 w 168296"/>
                <a:gd name="connsiteY23" fmla="*/ 108202 h 120718"/>
                <a:gd name="connsiteX24" fmla="*/ 145855 w 168296"/>
                <a:gd name="connsiteY24" fmla="*/ 75840 h 120718"/>
                <a:gd name="connsiteX25" fmla="*/ 148660 w 168296"/>
                <a:gd name="connsiteY25" fmla="*/ 84255 h 120718"/>
                <a:gd name="connsiteX26" fmla="*/ 157074 w 168296"/>
                <a:gd name="connsiteY26" fmla="*/ 87060 h 120718"/>
                <a:gd name="connsiteX27" fmla="*/ 148660 w 168296"/>
                <a:gd name="connsiteY27" fmla="*/ 101084 h 120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8296" h="120718">
                  <a:moveTo>
                    <a:pt x="148660" y="101084"/>
                  </a:moveTo>
                  <a:cubicBezTo>
                    <a:pt x="149127" y="101084"/>
                    <a:pt x="155937" y="91565"/>
                    <a:pt x="159879" y="87060"/>
                  </a:cubicBezTo>
                  <a:cubicBezTo>
                    <a:pt x="162491" y="84075"/>
                    <a:pt x="167332" y="82493"/>
                    <a:pt x="168294" y="78645"/>
                  </a:cubicBezTo>
                  <a:cubicBezTo>
                    <a:pt x="168394" y="78245"/>
                    <a:pt x="164836" y="58896"/>
                    <a:pt x="162684" y="56206"/>
                  </a:cubicBezTo>
                  <a:cubicBezTo>
                    <a:pt x="160578" y="53574"/>
                    <a:pt x="157075" y="52466"/>
                    <a:pt x="154270" y="50596"/>
                  </a:cubicBezTo>
                  <a:cubicBezTo>
                    <a:pt x="153335" y="47791"/>
                    <a:pt x="151883" y="45108"/>
                    <a:pt x="151465" y="42181"/>
                  </a:cubicBezTo>
                  <a:cubicBezTo>
                    <a:pt x="143845" y="-11155"/>
                    <a:pt x="165027" y="12009"/>
                    <a:pt x="81342" y="8522"/>
                  </a:cubicBezTo>
                  <a:cubicBezTo>
                    <a:pt x="72927" y="7587"/>
                    <a:pt x="64312" y="7770"/>
                    <a:pt x="56098" y="5717"/>
                  </a:cubicBezTo>
                  <a:cubicBezTo>
                    <a:pt x="52827" y="4899"/>
                    <a:pt x="51037" y="442"/>
                    <a:pt x="47683" y="107"/>
                  </a:cubicBezTo>
                  <a:cubicBezTo>
                    <a:pt x="41105" y="-551"/>
                    <a:pt x="34594" y="1977"/>
                    <a:pt x="28049" y="2912"/>
                  </a:cubicBezTo>
                  <a:cubicBezTo>
                    <a:pt x="19851" y="5645"/>
                    <a:pt x="12233" y="7508"/>
                    <a:pt x="5609" y="14132"/>
                  </a:cubicBezTo>
                  <a:cubicBezTo>
                    <a:pt x="2652" y="17089"/>
                    <a:pt x="1870" y="21612"/>
                    <a:pt x="0" y="25352"/>
                  </a:cubicBezTo>
                  <a:cubicBezTo>
                    <a:pt x="7947" y="30962"/>
                    <a:pt x="38801" y="43584"/>
                    <a:pt x="53293" y="47791"/>
                  </a:cubicBezTo>
                  <a:cubicBezTo>
                    <a:pt x="67785" y="51998"/>
                    <a:pt x="75732" y="49661"/>
                    <a:pt x="86952" y="50596"/>
                  </a:cubicBezTo>
                  <a:cubicBezTo>
                    <a:pt x="65804" y="57645"/>
                    <a:pt x="91869" y="48137"/>
                    <a:pt x="70122" y="59010"/>
                  </a:cubicBezTo>
                  <a:cubicBezTo>
                    <a:pt x="65636" y="61253"/>
                    <a:pt x="54685" y="63421"/>
                    <a:pt x="50488" y="64620"/>
                  </a:cubicBezTo>
                  <a:cubicBezTo>
                    <a:pt x="47645" y="65432"/>
                    <a:pt x="44878" y="66490"/>
                    <a:pt x="42073" y="67425"/>
                  </a:cubicBezTo>
                  <a:cubicBezTo>
                    <a:pt x="43943" y="70230"/>
                    <a:pt x="45299" y="73456"/>
                    <a:pt x="47683" y="75840"/>
                  </a:cubicBezTo>
                  <a:cubicBezTo>
                    <a:pt x="66385" y="94542"/>
                    <a:pt x="46746" y="67424"/>
                    <a:pt x="61708" y="89864"/>
                  </a:cubicBezTo>
                  <a:cubicBezTo>
                    <a:pt x="62643" y="92669"/>
                    <a:pt x="63700" y="95436"/>
                    <a:pt x="64512" y="98279"/>
                  </a:cubicBezTo>
                  <a:cubicBezTo>
                    <a:pt x="65571" y="101986"/>
                    <a:pt x="65076" y="106362"/>
                    <a:pt x="67317" y="109499"/>
                  </a:cubicBezTo>
                  <a:cubicBezTo>
                    <a:pt x="72625" y="116930"/>
                    <a:pt x="79337" y="118181"/>
                    <a:pt x="86952" y="120718"/>
                  </a:cubicBezTo>
                  <a:cubicBezTo>
                    <a:pt x="90692" y="119783"/>
                    <a:pt x="91348" y="120000"/>
                    <a:pt x="98171" y="117914"/>
                  </a:cubicBezTo>
                  <a:cubicBezTo>
                    <a:pt x="104994" y="115828"/>
                    <a:pt x="119943" y="115214"/>
                    <a:pt x="127890" y="108202"/>
                  </a:cubicBezTo>
                  <a:cubicBezTo>
                    <a:pt x="135837" y="101190"/>
                    <a:pt x="142393" y="79831"/>
                    <a:pt x="145855" y="75840"/>
                  </a:cubicBezTo>
                  <a:cubicBezTo>
                    <a:pt x="149317" y="71849"/>
                    <a:pt x="146569" y="82164"/>
                    <a:pt x="148660" y="84255"/>
                  </a:cubicBezTo>
                  <a:cubicBezTo>
                    <a:pt x="150750" y="86346"/>
                    <a:pt x="154430" y="85738"/>
                    <a:pt x="157074" y="87060"/>
                  </a:cubicBezTo>
                  <a:cubicBezTo>
                    <a:pt x="160089" y="88567"/>
                    <a:pt x="148193" y="101084"/>
                    <a:pt x="148660" y="101084"/>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p>
          </p:txBody>
        </p:sp>
      </p:grpSp>
      <p:pic>
        <p:nvPicPr>
          <p:cNvPr id="37891" name="Picture 8"/>
          <p:cNvPicPr>
            <a:picLocks noChangeAspect="1"/>
          </p:cNvPicPr>
          <p:nvPr/>
        </p:nvPicPr>
        <p:blipFill>
          <a:blip r:embed="rId3"/>
          <a:srcRect/>
          <a:stretch>
            <a:fillRect/>
          </a:stretch>
        </p:blipFill>
        <p:spPr bwMode="auto">
          <a:xfrm>
            <a:off x="7705725" y="185738"/>
            <a:ext cx="3849688" cy="536575"/>
          </a:xfrm>
          <a:prstGeom prst="rect">
            <a:avLst/>
          </a:prstGeom>
          <a:noFill/>
          <a:ln w="9525">
            <a:noFill/>
            <a:miter lim="800000"/>
            <a:headEnd/>
            <a:tailEnd/>
          </a:ln>
        </p:spPr>
      </p:pic>
      <p:cxnSp>
        <p:nvCxnSpPr>
          <p:cNvPr id="10" name="Straight Connector 9"/>
          <p:cNvCxnSpPr/>
          <p:nvPr/>
        </p:nvCxnSpPr>
        <p:spPr>
          <a:xfrm flipV="1">
            <a:off x="0" y="5011738"/>
            <a:ext cx="11664950" cy="1587"/>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275" y="2581275"/>
            <a:ext cx="5287963" cy="1816100"/>
          </a:xfrm>
          <a:prstGeom prst="rect">
            <a:avLst/>
          </a:prstGeom>
          <a:noFill/>
        </p:spPr>
        <p:txBody>
          <a:bodyPr>
            <a:spAutoFit/>
          </a:bodyPr>
          <a:lstStyle/>
          <a:p>
            <a:pPr fontAlgn="auto">
              <a:spcBef>
                <a:spcPts val="0"/>
              </a:spcBef>
              <a:spcAft>
                <a:spcPts val="0"/>
              </a:spcAft>
              <a:defRPr/>
            </a:pPr>
            <a:r>
              <a:rPr lang="en-IN" sz="2800" b="1" dirty="0">
                <a:solidFill>
                  <a:schemeClr val="tx1">
                    <a:lumMod val="75000"/>
                    <a:lumOff val="25000"/>
                  </a:schemeClr>
                </a:solidFill>
                <a:latin typeface="Arno Pro"/>
                <a:cs typeface="Times New Roman" panose="02020603050405020304" pitchFamily="18" charset="0"/>
              </a:rPr>
              <a:t>And Now Gujarat is </a:t>
            </a:r>
          </a:p>
          <a:p>
            <a:pPr fontAlgn="auto">
              <a:spcBef>
                <a:spcPts val="0"/>
              </a:spcBef>
              <a:spcAft>
                <a:spcPts val="0"/>
              </a:spcAft>
              <a:defRPr/>
            </a:pPr>
            <a:r>
              <a:rPr lang="en-IN" sz="4400" b="1" dirty="0">
                <a:solidFill>
                  <a:schemeClr val="bg1"/>
                </a:solidFill>
                <a:latin typeface="Arno Pro"/>
                <a:cs typeface="Times New Roman" panose="02020603050405020304" pitchFamily="18" charset="0"/>
              </a:rPr>
              <a:t>INCUBATING A </a:t>
            </a:r>
            <a:r>
              <a:rPr lang="en-IN" sz="4000" b="1" dirty="0">
                <a:solidFill>
                  <a:schemeClr val="bg1"/>
                </a:solidFill>
                <a:latin typeface="Arno Pro"/>
                <a:cs typeface="Times New Roman" panose="02020603050405020304" pitchFamily="18" charset="0"/>
              </a:rPr>
              <a:t>FINANCIAL CENTRE</a:t>
            </a:r>
          </a:p>
        </p:txBody>
      </p:sp>
      <p:pic>
        <p:nvPicPr>
          <p:cNvPr id="37894" name="Picture 11"/>
          <p:cNvPicPr>
            <a:picLocks noChangeAspect="1"/>
          </p:cNvPicPr>
          <p:nvPr/>
        </p:nvPicPr>
        <p:blipFill>
          <a:blip r:embed="rId4"/>
          <a:srcRect/>
          <a:stretch>
            <a:fillRect/>
          </a:stretch>
        </p:blipFill>
        <p:spPr bwMode="auto">
          <a:xfrm>
            <a:off x="7705725" y="2279650"/>
            <a:ext cx="962025" cy="842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p:cNvPicPr>
            <a:picLocks noChangeAspect="1"/>
          </p:cNvPicPr>
          <p:nvPr/>
        </p:nvPicPr>
        <p:blipFill>
          <a:blip r:embed="rId2"/>
          <a:srcRect l="4967" t="17258" r="4263" b="14177"/>
          <a:stretch>
            <a:fillRect/>
          </a:stretch>
        </p:blipFill>
        <p:spPr bwMode="auto">
          <a:xfrm>
            <a:off x="-52388" y="0"/>
            <a:ext cx="11574463" cy="6889750"/>
          </a:xfrm>
          <a:prstGeom prst="rect">
            <a:avLst/>
          </a:prstGeom>
          <a:noFill/>
          <a:ln w="9525">
            <a:noFill/>
            <a:miter lim="800000"/>
            <a:headEnd/>
            <a:tailEnd/>
          </a:ln>
        </p:spPr>
      </p:pic>
      <p:sp>
        <p:nvSpPr>
          <p:cNvPr id="3" name="TextBox 2"/>
          <p:cNvSpPr txBox="1"/>
          <p:nvPr/>
        </p:nvSpPr>
        <p:spPr>
          <a:xfrm>
            <a:off x="234950" y="131763"/>
            <a:ext cx="10998200" cy="646112"/>
          </a:xfrm>
          <a:prstGeom prst="rect">
            <a:avLst/>
          </a:prstGeom>
          <a:noFill/>
        </p:spPr>
        <p:txBody>
          <a:bodyPr>
            <a:spAutoFit/>
          </a:bodyPr>
          <a:lstStyle/>
          <a:p>
            <a:pPr algn="ctr" fontAlgn="auto">
              <a:spcBef>
                <a:spcPts val="0"/>
              </a:spcBef>
              <a:spcAft>
                <a:spcPts val="0"/>
              </a:spcAft>
              <a:defRPr/>
            </a:pPr>
            <a:r>
              <a:rPr lang="en-IN" sz="3600" b="1" dirty="0">
                <a:solidFill>
                  <a:schemeClr val="bg1">
                    <a:lumMod val="95000"/>
                  </a:schemeClr>
                </a:solidFill>
                <a:latin typeface="Arno Pro"/>
                <a:cs typeface="Times New Roman" pitchFamily="18" charset="0"/>
              </a:rPr>
              <a:t>INDIA’s 1</a:t>
            </a:r>
            <a:r>
              <a:rPr lang="en-IN" sz="3600" b="1" baseline="30000" dirty="0">
                <a:solidFill>
                  <a:schemeClr val="bg1">
                    <a:lumMod val="95000"/>
                  </a:schemeClr>
                </a:solidFill>
                <a:latin typeface="Arno Pro"/>
                <a:cs typeface="Times New Roman" pitchFamily="18" charset="0"/>
              </a:rPr>
              <a:t>st</a:t>
            </a:r>
            <a:r>
              <a:rPr lang="en-IN" sz="3600" b="1" dirty="0">
                <a:solidFill>
                  <a:schemeClr val="bg1">
                    <a:lumMod val="95000"/>
                  </a:schemeClr>
                </a:solidFill>
                <a:latin typeface="Arno Pro"/>
                <a:cs typeface="Times New Roman" pitchFamily="18" charset="0"/>
              </a:rPr>
              <a:t> GLOBAL FINANCIAL HUB</a:t>
            </a:r>
            <a:endParaRPr lang="en-IN" sz="2800" b="1" dirty="0">
              <a:solidFill>
                <a:schemeClr val="bg1">
                  <a:lumMod val="95000"/>
                </a:schemeClr>
              </a:solidFill>
              <a:latin typeface="Arno Pro"/>
              <a:cs typeface="Times New Roman" pitchFamily="18" charset="0"/>
            </a:endParaRPr>
          </a:p>
        </p:txBody>
      </p:sp>
      <p:pic>
        <p:nvPicPr>
          <p:cNvPr id="38915" name="Picture 4"/>
          <p:cNvPicPr>
            <a:picLocks noChangeAspect="1"/>
          </p:cNvPicPr>
          <p:nvPr/>
        </p:nvPicPr>
        <p:blipFill>
          <a:blip r:embed="rId3"/>
          <a:srcRect/>
          <a:stretch>
            <a:fillRect/>
          </a:stretch>
        </p:blipFill>
        <p:spPr bwMode="auto">
          <a:xfrm>
            <a:off x="-52388" y="0"/>
            <a:ext cx="1133476" cy="993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p:cNvPicPr>
          <p:nvPr/>
        </p:nvPicPr>
        <p:blipFill>
          <a:blip r:embed="rId2"/>
          <a:srcRect b="9297"/>
          <a:stretch>
            <a:fillRect/>
          </a:stretch>
        </p:blipFill>
        <p:spPr bwMode="auto">
          <a:xfrm>
            <a:off x="3175" y="0"/>
            <a:ext cx="11522075" cy="6858000"/>
          </a:xfrm>
          <a:prstGeom prst="rect">
            <a:avLst/>
          </a:prstGeom>
          <a:noFill/>
          <a:ln w="9525">
            <a:noFill/>
            <a:miter lim="800000"/>
            <a:headEnd/>
            <a:tailEnd/>
          </a:ln>
        </p:spPr>
      </p:pic>
      <p:sp>
        <p:nvSpPr>
          <p:cNvPr id="6" name="TextBox 5"/>
          <p:cNvSpPr txBox="1"/>
          <p:nvPr/>
        </p:nvSpPr>
        <p:spPr>
          <a:xfrm>
            <a:off x="1152525" y="115888"/>
            <a:ext cx="10296525" cy="647700"/>
          </a:xfrm>
          <a:prstGeom prst="rect">
            <a:avLst/>
          </a:prstGeom>
          <a:noFill/>
        </p:spPr>
        <p:txBody>
          <a:bodyPr>
            <a:spAutoFit/>
          </a:bodyPr>
          <a:lstStyle/>
          <a:p>
            <a:pPr algn="ctr" fontAlgn="auto">
              <a:spcBef>
                <a:spcPts val="0"/>
              </a:spcBef>
              <a:spcAft>
                <a:spcPts val="0"/>
              </a:spcAft>
              <a:defRPr/>
            </a:pPr>
            <a:r>
              <a:rPr lang="en-IN" sz="3600" b="1" dirty="0">
                <a:solidFill>
                  <a:schemeClr val="bg1">
                    <a:lumMod val="95000"/>
                  </a:schemeClr>
                </a:solidFill>
                <a:latin typeface="Arno Pro"/>
                <a:cs typeface="Times New Roman" pitchFamily="18" charset="0"/>
              </a:rPr>
              <a:t>POTENTIAL TO CREATE A MILLION JOBS</a:t>
            </a:r>
            <a:endParaRPr lang="en-IN" sz="2800" b="1" dirty="0">
              <a:solidFill>
                <a:schemeClr val="bg1">
                  <a:lumMod val="95000"/>
                </a:schemeClr>
              </a:solidFill>
              <a:latin typeface="Arno Pro"/>
              <a:cs typeface="Times New Roman" pitchFamily="18" charset="0"/>
            </a:endParaRPr>
          </a:p>
        </p:txBody>
      </p:sp>
      <p:pic>
        <p:nvPicPr>
          <p:cNvPr id="39939" name="Picture 4"/>
          <p:cNvPicPr>
            <a:picLocks noChangeAspect="1"/>
          </p:cNvPicPr>
          <p:nvPr/>
        </p:nvPicPr>
        <p:blipFill>
          <a:blip r:embed="rId3"/>
          <a:srcRect/>
          <a:stretch>
            <a:fillRect/>
          </a:stretch>
        </p:blipFill>
        <p:spPr bwMode="auto">
          <a:xfrm>
            <a:off x="19050" y="0"/>
            <a:ext cx="1133475" cy="993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p:cNvPicPr>
          <p:nvPr/>
        </p:nvPicPr>
        <p:blipFill>
          <a:blip r:embed="rId2"/>
          <a:srcRect r="1231"/>
          <a:stretch>
            <a:fillRect/>
          </a:stretch>
        </p:blipFill>
        <p:spPr bwMode="auto">
          <a:xfrm>
            <a:off x="0" y="-6350"/>
            <a:ext cx="11522075" cy="6926263"/>
          </a:xfrm>
          <a:prstGeom prst="rect">
            <a:avLst/>
          </a:prstGeom>
          <a:noFill/>
          <a:ln w="9525">
            <a:noFill/>
            <a:miter lim="800000"/>
            <a:headEnd/>
            <a:tailEnd/>
          </a:ln>
        </p:spPr>
      </p:pic>
      <p:sp>
        <p:nvSpPr>
          <p:cNvPr id="3" name="Rectangle 2"/>
          <p:cNvSpPr/>
          <p:nvPr/>
        </p:nvSpPr>
        <p:spPr>
          <a:xfrm>
            <a:off x="-7938" y="5984875"/>
            <a:ext cx="11545888" cy="684213"/>
          </a:xfrm>
          <a:prstGeom prst="rect">
            <a:avLst/>
          </a:prstGeom>
        </p:spPr>
        <p:txBody>
          <a:bodyPr>
            <a:spAutoFit/>
          </a:bodyPr>
          <a:lstStyle/>
          <a:p>
            <a:pPr algn="ctr" fontAlgn="auto">
              <a:spcBef>
                <a:spcPts val="0"/>
              </a:spcBef>
              <a:spcAft>
                <a:spcPts val="0"/>
              </a:spcAft>
              <a:defRPr/>
            </a:pPr>
            <a:r>
              <a:rPr lang="en-IN" sz="2800" b="1" dirty="0">
                <a:solidFill>
                  <a:schemeClr val="bg1"/>
                </a:solidFill>
                <a:latin typeface="Century" pitchFamily="18" charset="0"/>
                <a:cs typeface="Times New Roman" pitchFamily="18" charset="0"/>
              </a:rPr>
              <a:t>Communicating better than Singapore with the World</a:t>
            </a:r>
          </a:p>
          <a:p>
            <a:pPr algn="ctr" fontAlgn="auto">
              <a:spcBef>
                <a:spcPts val="0"/>
              </a:spcBef>
              <a:spcAft>
                <a:spcPts val="0"/>
              </a:spcAft>
              <a:defRPr/>
            </a:pPr>
            <a:r>
              <a:rPr lang="en-IN" sz="1050" i="1" dirty="0">
                <a:solidFill>
                  <a:schemeClr val="tx1">
                    <a:lumMod val="75000"/>
                    <a:lumOff val="25000"/>
                  </a:schemeClr>
                </a:solidFill>
                <a:latin typeface="Century" pitchFamily="18" charset="0"/>
                <a:cs typeface="Times New Roman" pitchFamily="18" charset="0"/>
              </a:rPr>
              <a:t>(ASIA’s largest Data Centre is being setup in GIFT City)</a:t>
            </a:r>
          </a:p>
        </p:txBody>
      </p:sp>
      <p:sp>
        <p:nvSpPr>
          <p:cNvPr id="6" name="Rectangle 5"/>
          <p:cNvSpPr/>
          <p:nvPr/>
        </p:nvSpPr>
        <p:spPr>
          <a:xfrm>
            <a:off x="-22225" y="4943475"/>
            <a:ext cx="11560175" cy="685800"/>
          </a:xfrm>
          <a:prstGeom prst="rect">
            <a:avLst/>
          </a:prstGeom>
        </p:spPr>
        <p:txBody>
          <a:bodyPr>
            <a:spAutoFit/>
          </a:bodyPr>
          <a:lstStyle/>
          <a:p>
            <a:pPr algn="ctr" fontAlgn="auto">
              <a:spcBef>
                <a:spcPts val="0"/>
              </a:spcBef>
              <a:spcAft>
                <a:spcPts val="0"/>
              </a:spcAft>
              <a:defRPr/>
            </a:pPr>
            <a:r>
              <a:rPr lang="en-IN" sz="2800" b="1" dirty="0">
                <a:solidFill>
                  <a:schemeClr val="bg1"/>
                </a:solidFill>
                <a:latin typeface="Century" pitchFamily="18" charset="0"/>
                <a:cs typeface="Times New Roman" pitchFamily="18" charset="0"/>
              </a:rPr>
              <a:t>Networking with the World’s Best Business Hubs</a:t>
            </a:r>
          </a:p>
          <a:p>
            <a:pPr algn="ctr" fontAlgn="auto">
              <a:spcBef>
                <a:spcPts val="0"/>
              </a:spcBef>
              <a:spcAft>
                <a:spcPts val="0"/>
              </a:spcAft>
              <a:defRPr/>
            </a:pPr>
            <a:r>
              <a:rPr lang="en-IN" sz="1000" i="1" dirty="0">
                <a:solidFill>
                  <a:schemeClr val="tx1">
                    <a:lumMod val="75000"/>
                    <a:lumOff val="25000"/>
                  </a:schemeClr>
                </a:solidFill>
                <a:latin typeface="Century" pitchFamily="18" charset="0"/>
                <a:cs typeface="Times New Roman" pitchFamily="18" charset="0"/>
              </a:rPr>
              <a:t>(MOUs with Dubai </a:t>
            </a:r>
            <a:r>
              <a:rPr lang="en-IN" sz="1050" i="1" dirty="0">
                <a:solidFill>
                  <a:schemeClr val="tx1">
                    <a:lumMod val="75000"/>
                    <a:lumOff val="25000"/>
                  </a:schemeClr>
                </a:solidFill>
                <a:latin typeface="Century" pitchFamily="18" charset="0"/>
                <a:cs typeface="Times New Roman" pitchFamily="18" charset="0"/>
              </a:rPr>
              <a:t>International Financial Centre &amp; others)</a:t>
            </a:r>
          </a:p>
        </p:txBody>
      </p:sp>
      <p:pic>
        <p:nvPicPr>
          <p:cNvPr id="40964" name="Picture 6"/>
          <p:cNvPicPr>
            <a:picLocks noChangeAspect="1"/>
          </p:cNvPicPr>
          <p:nvPr/>
        </p:nvPicPr>
        <p:blipFill>
          <a:blip r:embed="rId3"/>
          <a:srcRect t="7259" b="27126"/>
          <a:stretch>
            <a:fillRect/>
          </a:stretch>
        </p:blipFill>
        <p:spPr bwMode="auto">
          <a:xfrm>
            <a:off x="-33338" y="0"/>
            <a:ext cx="11571288" cy="3770313"/>
          </a:xfrm>
          <a:prstGeom prst="rect">
            <a:avLst/>
          </a:prstGeom>
          <a:noFill/>
          <a:ln w="9525">
            <a:noFill/>
            <a:miter lim="800000"/>
            <a:headEnd/>
            <a:tailEnd/>
          </a:ln>
        </p:spPr>
      </p:pic>
      <p:pic>
        <p:nvPicPr>
          <p:cNvPr id="40965" name="Picture 8"/>
          <p:cNvPicPr>
            <a:picLocks noChangeAspect="1"/>
          </p:cNvPicPr>
          <p:nvPr/>
        </p:nvPicPr>
        <p:blipFill>
          <a:blip r:embed="rId4"/>
          <a:srcRect/>
          <a:stretch>
            <a:fillRect/>
          </a:stretch>
        </p:blipFill>
        <p:spPr bwMode="auto">
          <a:xfrm>
            <a:off x="-22225" y="0"/>
            <a:ext cx="1133475" cy="993775"/>
          </a:xfrm>
          <a:prstGeom prst="rect">
            <a:avLst/>
          </a:prstGeom>
          <a:noFill/>
          <a:ln w="9525">
            <a:noFill/>
            <a:miter lim="800000"/>
            <a:headEnd/>
            <a:tailEnd/>
          </a:ln>
        </p:spPr>
      </p:pic>
      <p:sp>
        <p:nvSpPr>
          <p:cNvPr id="10" name="Rectangle 9"/>
          <p:cNvSpPr/>
          <p:nvPr/>
        </p:nvSpPr>
        <p:spPr>
          <a:xfrm>
            <a:off x="-7938" y="3878263"/>
            <a:ext cx="11545888" cy="684212"/>
          </a:xfrm>
          <a:prstGeom prst="rect">
            <a:avLst/>
          </a:prstGeom>
        </p:spPr>
        <p:txBody>
          <a:bodyPr>
            <a:spAutoFit/>
          </a:bodyPr>
          <a:lstStyle/>
          <a:p>
            <a:pPr algn="ctr" fontAlgn="auto">
              <a:spcBef>
                <a:spcPts val="0"/>
              </a:spcBef>
              <a:spcAft>
                <a:spcPts val="0"/>
              </a:spcAft>
              <a:defRPr/>
            </a:pPr>
            <a:r>
              <a:rPr lang="en-IN" sz="2800" b="1" dirty="0">
                <a:solidFill>
                  <a:schemeClr val="bg1"/>
                </a:solidFill>
                <a:latin typeface="Century" pitchFamily="18" charset="0"/>
                <a:cs typeface="Times New Roman" pitchFamily="18" charset="0"/>
              </a:rPr>
              <a:t>Matching the GDP of Brunei in Investment Size</a:t>
            </a:r>
          </a:p>
          <a:p>
            <a:pPr algn="ctr" fontAlgn="auto">
              <a:spcBef>
                <a:spcPts val="0"/>
              </a:spcBef>
              <a:spcAft>
                <a:spcPts val="0"/>
              </a:spcAft>
              <a:defRPr/>
            </a:pPr>
            <a:r>
              <a:rPr lang="en-IN" sz="1000" i="1" dirty="0">
                <a:solidFill>
                  <a:schemeClr val="tx1">
                    <a:lumMod val="75000"/>
                    <a:lumOff val="25000"/>
                  </a:schemeClr>
                </a:solidFill>
                <a:latin typeface="Century" pitchFamily="18" charset="0"/>
                <a:cs typeface="Times New Roman" pitchFamily="18" charset="0"/>
              </a:rPr>
              <a:t>(More than INR 75000 </a:t>
            </a:r>
            <a:r>
              <a:rPr lang="en-IN" sz="1000" i="1" dirty="0" err="1">
                <a:solidFill>
                  <a:schemeClr val="tx1">
                    <a:lumMod val="75000"/>
                    <a:lumOff val="25000"/>
                  </a:schemeClr>
                </a:solidFill>
                <a:latin typeface="Century" pitchFamily="18" charset="0"/>
                <a:cs typeface="Times New Roman" pitchFamily="18" charset="0"/>
              </a:rPr>
              <a:t>Crores</a:t>
            </a:r>
            <a:r>
              <a:rPr lang="en-IN" sz="1000" i="1" dirty="0">
                <a:solidFill>
                  <a:schemeClr val="tx1">
                    <a:lumMod val="75000"/>
                    <a:lumOff val="25000"/>
                  </a:schemeClr>
                </a:solidFill>
                <a:latin typeface="Century" pitchFamily="18" charset="0"/>
                <a:cs typeface="Times New Roman" pitchFamily="18" charset="0"/>
              </a:rPr>
              <a:t> worth of Investment is planned</a:t>
            </a:r>
            <a:r>
              <a:rPr lang="en-IN" sz="1050" i="1" dirty="0">
                <a:solidFill>
                  <a:schemeClr val="tx1">
                    <a:lumMod val="75000"/>
                    <a:lumOff val="25000"/>
                  </a:schemeClr>
                </a:solidFill>
                <a:latin typeface="Century"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p:cNvPicPr>
            <a:picLocks noChangeAspect="1"/>
          </p:cNvPicPr>
          <p:nvPr/>
        </p:nvPicPr>
        <p:blipFill>
          <a:blip r:embed="rId2"/>
          <a:srcRect/>
          <a:stretch>
            <a:fillRect/>
          </a:stretch>
        </p:blipFill>
        <p:spPr bwMode="auto">
          <a:xfrm>
            <a:off x="-14288" y="0"/>
            <a:ext cx="11679238" cy="6858000"/>
          </a:xfrm>
          <a:prstGeom prst="rect">
            <a:avLst/>
          </a:prstGeom>
          <a:noFill/>
          <a:ln w="9525">
            <a:noFill/>
            <a:miter lim="800000"/>
            <a:headEnd/>
            <a:tailEnd/>
          </a:ln>
        </p:spPr>
      </p:pic>
      <p:cxnSp>
        <p:nvCxnSpPr>
          <p:cNvPr id="5" name="Straight Connector 4"/>
          <p:cNvCxnSpPr/>
          <p:nvPr/>
        </p:nvCxnSpPr>
        <p:spPr>
          <a:xfrm>
            <a:off x="-14288" y="957263"/>
            <a:ext cx="5991226" cy="0"/>
          </a:xfrm>
          <a:prstGeom prst="line">
            <a:avLst/>
          </a:prstGeom>
        </p:spPr>
        <p:style>
          <a:lnRef idx="1">
            <a:schemeClr val="accent1"/>
          </a:lnRef>
          <a:fillRef idx="0">
            <a:schemeClr val="accent1"/>
          </a:fillRef>
          <a:effectRef idx="0">
            <a:schemeClr val="accent1"/>
          </a:effectRef>
          <a:fontRef idx="minor">
            <a:schemeClr val="tx1"/>
          </a:fontRef>
        </p:style>
      </p:cxnSp>
      <p:pic>
        <p:nvPicPr>
          <p:cNvPr id="41987" name="Picture 2"/>
          <p:cNvPicPr>
            <a:picLocks noChangeAspect="1" noChangeArrowheads="1"/>
          </p:cNvPicPr>
          <p:nvPr/>
        </p:nvPicPr>
        <p:blipFill>
          <a:blip r:embed="rId3"/>
          <a:srcRect l="6895" t="35667" r="15158" b="4832"/>
          <a:stretch>
            <a:fillRect/>
          </a:stretch>
        </p:blipFill>
        <p:spPr bwMode="auto">
          <a:xfrm>
            <a:off x="4733925" y="0"/>
            <a:ext cx="6931025" cy="6858000"/>
          </a:xfrm>
          <a:prstGeom prst="rect">
            <a:avLst/>
          </a:prstGeom>
          <a:noFill/>
          <a:ln w="9525">
            <a:noFill/>
            <a:miter lim="800000"/>
            <a:headEnd/>
            <a:tailEnd/>
          </a:ln>
        </p:spPr>
      </p:pic>
      <p:sp>
        <p:nvSpPr>
          <p:cNvPr id="3" name="Rectangle 2"/>
          <p:cNvSpPr/>
          <p:nvPr/>
        </p:nvSpPr>
        <p:spPr>
          <a:xfrm>
            <a:off x="6350" y="50800"/>
            <a:ext cx="4725988" cy="887413"/>
          </a:xfrm>
          <a:prstGeom prst="rect">
            <a:avLst/>
          </a:prstGeom>
        </p:spPr>
        <p:txBody>
          <a:bodyPr>
            <a:spAutoFit/>
          </a:bodyPr>
          <a:lstStyle/>
          <a:p>
            <a:pPr fontAlgn="auto">
              <a:lnSpc>
                <a:spcPts val="3060"/>
              </a:lnSpc>
              <a:spcBef>
                <a:spcPts val="0"/>
              </a:spcBef>
              <a:spcAft>
                <a:spcPts val="0"/>
              </a:spcAft>
              <a:defRPr/>
            </a:pPr>
            <a:r>
              <a:rPr lang="en-IN" sz="2400" b="1" spc="150" dirty="0">
                <a:solidFill>
                  <a:schemeClr val="tx1">
                    <a:lumMod val="75000"/>
                    <a:lumOff val="25000"/>
                  </a:schemeClr>
                </a:solidFill>
                <a:latin typeface="Century" pitchFamily="18" charset="0"/>
                <a:cs typeface="+mn-cs"/>
              </a:rPr>
              <a:t>STRATEGICALLY</a:t>
            </a:r>
          </a:p>
          <a:p>
            <a:pPr fontAlgn="auto">
              <a:lnSpc>
                <a:spcPts val="3060"/>
              </a:lnSpc>
              <a:spcBef>
                <a:spcPts val="0"/>
              </a:spcBef>
              <a:spcAft>
                <a:spcPts val="0"/>
              </a:spcAft>
              <a:defRPr/>
            </a:pPr>
            <a:r>
              <a:rPr lang="en-IN" sz="2400" b="1" spc="150" dirty="0">
                <a:solidFill>
                  <a:schemeClr val="tx1">
                    <a:lumMod val="75000"/>
                    <a:lumOff val="25000"/>
                  </a:schemeClr>
                </a:solidFill>
                <a:latin typeface="Century" pitchFamily="18" charset="0"/>
                <a:cs typeface="+mn-cs"/>
              </a:rPr>
              <a:t>LOCATED</a:t>
            </a:r>
          </a:p>
        </p:txBody>
      </p:sp>
      <p:sp>
        <p:nvSpPr>
          <p:cNvPr id="15" name="TextBox 14"/>
          <p:cNvSpPr txBox="1"/>
          <p:nvPr/>
        </p:nvSpPr>
        <p:spPr>
          <a:xfrm>
            <a:off x="144463" y="1476375"/>
            <a:ext cx="4459287" cy="4494213"/>
          </a:xfrm>
          <a:prstGeom prst="rect">
            <a:avLst/>
          </a:prstGeom>
          <a:noFill/>
        </p:spPr>
        <p:txBody>
          <a:bodyPr>
            <a:spAutoFit/>
          </a:bodyPr>
          <a:lstStyle/>
          <a:p>
            <a:pPr marL="0" lvl="2" fontAlgn="auto">
              <a:spcBef>
                <a:spcPts val="0"/>
              </a:spcBef>
              <a:spcAft>
                <a:spcPts val="0"/>
              </a:spcAft>
              <a:defRPr/>
            </a:pPr>
            <a:r>
              <a:rPr lang="en-IN" sz="1600" dirty="0">
                <a:solidFill>
                  <a:schemeClr val="bg1"/>
                </a:solidFill>
                <a:latin typeface="Century" pitchFamily="18" charset="0"/>
                <a:cs typeface="Times New Roman" pitchFamily="18" charset="0"/>
              </a:rPr>
              <a:t>GIFT City is </a:t>
            </a:r>
            <a:r>
              <a:rPr lang="en-IN" sz="1600" b="1" spc="150" dirty="0">
                <a:solidFill>
                  <a:schemeClr val="bg1"/>
                </a:solidFill>
                <a:latin typeface="Century" pitchFamily="18" charset="0"/>
                <a:cs typeface="+mn-cs"/>
              </a:rPr>
              <a:t>12 KM from the Ahmedabad International Airport</a:t>
            </a:r>
            <a:r>
              <a:rPr lang="en-IN" sz="1600" dirty="0">
                <a:solidFill>
                  <a:schemeClr val="bg1"/>
                </a:solidFill>
                <a:latin typeface="Century" pitchFamily="18" charset="0"/>
                <a:cs typeface="Times New Roman" pitchFamily="18" charset="0"/>
              </a:rPr>
              <a:t> and 8 KM from </a:t>
            </a:r>
            <a:r>
              <a:rPr lang="en-IN" sz="1600" dirty="0" err="1">
                <a:solidFill>
                  <a:schemeClr val="bg1"/>
                </a:solidFill>
                <a:latin typeface="Century" pitchFamily="18" charset="0"/>
                <a:cs typeface="Times New Roman" pitchFamily="18" charset="0"/>
              </a:rPr>
              <a:t>Gandhinagar</a:t>
            </a:r>
            <a:r>
              <a:rPr lang="en-IN" sz="1600" dirty="0">
                <a:solidFill>
                  <a:schemeClr val="bg1"/>
                </a:solidFill>
                <a:latin typeface="Century" pitchFamily="18" charset="0"/>
                <a:cs typeface="Times New Roman" pitchFamily="18" charset="0"/>
              </a:rPr>
              <a:t>.</a:t>
            </a:r>
          </a:p>
          <a:p>
            <a:pPr marL="0" lvl="2" fontAlgn="auto">
              <a:spcBef>
                <a:spcPts val="0"/>
              </a:spcBef>
              <a:spcAft>
                <a:spcPts val="0"/>
              </a:spcAft>
              <a:defRPr/>
            </a:pPr>
            <a:endParaRPr lang="en-IN" sz="1600" dirty="0">
              <a:solidFill>
                <a:schemeClr val="bg1"/>
              </a:solidFill>
              <a:latin typeface="Century" pitchFamily="18" charset="0"/>
              <a:cs typeface="Times New Roman" pitchFamily="18" charset="0"/>
            </a:endParaRPr>
          </a:p>
          <a:p>
            <a:pPr marL="0" lvl="2" fontAlgn="auto">
              <a:spcBef>
                <a:spcPts val="0"/>
              </a:spcBef>
              <a:spcAft>
                <a:spcPts val="0"/>
              </a:spcAft>
              <a:defRPr/>
            </a:pPr>
            <a:endParaRPr lang="en-IN" sz="1600" dirty="0">
              <a:solidFill>
                <a:schemeClr val="bg1"/>
              </a:solidFill>
              <a:latin typeface="Century" pitchFamily="18" charset="0"/>
              <a:cs typeface="Times New Roman" pitchFamily="18" charset="0"/>
            </a:endParaRPr>
          </a:p>
          <a:p>
            <a:pPr marL="0" lvl="2" fontAlgn="auto">
              <a:spcBef>
                <a:spcPts val="0"/>
              </a:spcBef>
              <a:spcAft>
                <a:spcPts val="0"/>
              </a:spcAft>
              <a:defRPr/>
            </a:pPr>
            <a:endParaRPr lang="en-IN" sz="1600" dirty="0">
              <a:solidFill>
                <a:schemeClr val="bg1"/>
              </a:solidFill>
              <a:latin typeface="Century" pitchFamily="18" charset="0"/>
              <a:cs typeface="Times New Roman" pitchFamily="18" charset="0"/>
            </a:endParaRPr>
          </a:p>
          <a:p>
            <a:pPr marL="0" lvl="2" fontAlgn="auto">
              <a:spcBef>
                <a:spcPts val="0"/>
              </a:spcBef>
              <a:spcAft>
                <a:spcPts val="0"/>
              </a:spcAft>
              <a:defRPr/>
            </a:pPr>
            <a:r>
              <a:rPr lang="en-IN" sz="1600" dirty="0">
                <a:solidFill>
                  <a:schemeClr val="bg1"/>
                </a:solidFill>
                <a:latin typeface="Century" pitchFamily="18" charset="0"/>
                <a:cs typeface="Times New Roman" pitchFamily="18" charset="0"/>
              </a:rPr>
              <a:t>The site abuts a </a:t>
            </a:r>
            <a:r>
              <a:rPr lang="en-IN" sz="1600" b="1" spc="150" dirty="0">
                <a:solidFill>
                  <a:schemeClr val="bg1"/>
                </a:solidFill>
                <a:latin typeface="Century" pitchFamily="18" charset="0"/>
                <a:cs typeface="+mn-cs"/>
              </a:rPr>
              <a:t>four lane National Highway (NH8) </a:t>
            </a:r>
            <a:r>
              <a:rPr lang="en-IN" sz="1600" dirty="0">
                <a:solidFill>
                  <a:schemeClr val="bg1"/>
                </a:solidFill>
                <a:latin typeface="Century" pitchFamily="18" charset="0"/>
                <a:cs typeface="Times New Roman" pitchFamily="18" charset="0"/>
              </a:rPr>
              <a:t>which connects Ahmedabad and Gandhinagar on its eastern side and the Sabarmati River demarcates the western boundary.</a:t>
            </a:r>
          </a:p>
          <a:p>
            <a:pPr marL="0" lvl="2" fontAlgn="auto">
              <a:spcBef>
                <a:spcPts val="0"/>
              </a:spcBef>
              <a:spcAft>
                <a:spcPts val="0"/>
              </a:spcAft>
              <a:defRPr/>
            </a:pPr>
            <a:endParaRPr lang="en-IN" dirty="0">
              <a:solidFill>
                <a:schemeClr val="tx1">
                  <a:lumMod val="75000"/>
                  <a:lumOff val="25000"/>
                </a:schemeClr>
              </a:solidFill>
              <a:latin typeface="Century" pitchFamily="18" charset="0"/>
              <a:cs typeface="Times New Roman" pitchFamily="18" charset="0"/>
            </a:endParaRPr>
          </a:p>
          <a:p>
            <a:pPr marL="0" lvl="2" fontAlgn="auto">
              <a:spcBef>
                <a:spcPts val="0"/>
              </a:spcBef>
              <a:spcAft>
                <a:spcPts val="0"/>
              </a:spcAft>
              <a:defRPr/>
            </a:pPr>
            <a:endParaRPr lang="en-IN" dirty="0">
              <a:solidFill>
                <a:schemeClr val="tx1">
                  <a:lumMod val="75000"/>
                  <a:lumOff val="25000"/>
                </a:schemeClr>
              </a:solidFill>
              <a:latin typeface="Century" pitchFamily="18" charset="0"/>
              <a:cs typeface="Times New Roman" pitchFamily="18" charset="0"/>
            </a:endParaRPr>
          </a:p>
          <a:p>
            <a:pPr marL="0" lvl="2" fontAlgn="auto">
              <a:spcBef>
                <a:spcPts val="0"/>
              </a:spcBef>
              <a:spcAft>
                <a:spcPts val="0"/>
              </a:spcAft>
              <a:defRPr/>
            </a:pPr>
            <a:endParaRPr lang="en-IN" dirty="0">
              <a:solidFill>
                <a:schemeClr val="tx1">
                  <a:lumMod val="75000"/>
                  <a:lumOff val="25000"/>
                </a:schemeClr>
              </a:solidFill>
              <a:latin typeface="Century" pitchFamily="18" charset="0"/>
              <a:cs typeface="Times New Roman" pitchFamily="18" charset="0"/>
            </a:endParaRPr>
          </a:p>
          <a:p>
            <a:pPr marL="0" lvl="2" fontAlgn="auto">
              <a:spcBef>
                <a:spcPts val="0"/>
              </a:spcBef>
              <a:spcAft>
                <a:spcPts val="0"/>
              </a:spcAft>
              <a:defRPr/>
            </a:pPr>
            <a:r>
              <a:rPr lang="en-IN" sz="2400" dirty="0">
                <a:solidFill>
                  <a:schemeClr val="tx1">
                    <a:lumMod val="75000"/>
                    <a:lumOff val="25000"/>
                  </a:schemeClr>
                </a:solidFill>
                <a:latin typeface="Century" pitchFamily="18" charset="0"/>
                <a:cs typeface="Times New Roman" pitchFamily="18" charset="0"/>
              </a:rPr>
              <a:t>As part of the </a:t>
            </a:r>
            <a:r>
              <a:rPr lang="en-IN" sz="2800" b="1" spc="150" dirty="0">
                <a:solidFill>
                  <a:schemeClr val="tx1">
                    <a:lumMod val="75000"/>
                    <a:lumOff val="25000"/>
                  </a:schemeClr>
                </a:solidFill>
                <a:latin typeface="Century" pitchFamily="18" charset="0"/>
                <a:cs typeface="+mn-cs"/>
              </a:rPr>
              <a:t>Ahmedabad Metropolitan Region</a:t>
            </a:r>
            <a:endParaRPr lang="en-IN" sz="3200" b="1" spc="150" dirty="0">
              <a:solidFill>
                <a:schemeClr val="tx1">
                  <a:lumMod val="75000"/>
                  <a:lumOff val="25000"/>
                </a:schemeClr>
              </a:solidFill>
              <a:latin typeface="Century" pitchFamily="18" charset="0"/>
              <a:cs typeface="+mn-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flipV="1">
            <a:off x="0" y="893763"/>
            <a:ext cx="11664950" cy="1587"/>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pic>
        <p:nvPicPr>
          <p:cNvPr id="43010" name="Picture 2" descr="F:\WTC\packageddiamondtowersmauw9.jpg"/>
          <p:cNvPicPr>
            <a:picLocks noChangeAspect="1" noChangeArrowheads="1"/>
          </p:cNvPicPr>
          <p:nvPr/>
        </p:nvPicPr>
        <p:blipFill>
          <a:blip r:embed="rId2"/>
          <a:srcRect/>
          <a:stretch>
            <a:fillRect/>
          </a:stretch>
        </p:blipFill>
        <p:spPr bwMode="auto">
          <a:xfrm>
            <a:off x="6423025" y="-9525"/>
            <a:ext cx="5235575" cy="6950075"/>
          </a:xfrm>
          <a:prstGeom prst="rect">
            <a:avLst/>
          </a:prstGeom>
          <a:noFill/>
          <a:ln w="9525">
            <a:noFill/>
            <a:miter lim="800000"/>
            <a:headEnd/>
            <a:tailEnd/>
          </a:ln>
        </p:spPr>
      </p:pic>
      <p:pic>
        <p:nvPicPr>
          <p:cNvPr id="43011" name="Picture 3"/>
          <p:cNvPicPr>
            <a:picLocks noChangeAspect="1"/>
          </p:cNvPicPr>
          <p:nvPr/>
        </p:nvPicPr>
        <p:blipFill>
          <a:blip r:embed="rId3"/>
          <a:srcRect/>
          <a:stretch>
            <a:fillRect/>
          </a:stretch>
        </p:blipFill>
        <p:spPr bwMode="auto">
          <a:xfrm>
            <a:off x="4149725" y="1628775"/>
            <a:ext cx="1998663" cy="1022350"/>
          </a:xfrm>
          <a:prstGeom prst="rect">
            <a:avLst/>
          </a:prstGeom>
          <a:noFill/>
          <a:ln w="9525">
            <a:noFill/>
            <a:miter lim="800000"/>
            <a:headEnd/>
            <a:tailEnd/>
          </a:ln>
        </p:spPr>
      </p:pic>
      <p:pic>
        <p:nvPicPr>
          <p:cNvPr id="43012" name="Picture 4"/>
          <p:cNvPicPr>
            <a:picLocks noChangeAspect="1"/>
          </p:cNvPicPr>
          <p:nvPr/>
        </p:nvPicPr>
        <p:blipFill>
          <a:blip r:embed="rId4"/>
          <a:srcRect t="18604" b="22227"/>
          <a:stretch>
            <a:fillRect/>
          </a:stretch>
        </p:blipFill>
        <p:spPr bwMode="auto">
          <a:xfrm>
            <a:off x="298450" y="3644900"/>
            <a:ext cx="1543050" cy="855663"/>
          </a:xfrm>
          <a:prstGeom prst="rect">
            <a:avLst/>
          </a:prstGeom>
          <a:noFill/>
          <a:ln w="9525">
            <a:noFill/>
            <a:miter lim="800000"/>
            <a:headEnd/>
            <a:tailEnd/>
          </a:ln>
        </p:spPr>
      </p:pic>
      <p:pic>
        <p:nvPicPr>
          <p:cNvPr id="43013" name="Picture 5"/>
          <p:cNvPicPr>
            <a:picLocks noChangeAspect="1"/>
          </p:cNvPicPr>
          <p:nvPr/>
        </p:nvPicPr>
        <p:blipFill>
          <a:blip r:embed="rId5"/>
          <a:srcRect/>
          <a:stretch>
            <a:fillRect/>
          </a:stretch>
        </p:blipFill>
        <p:spPr bwMode="auto">
          <a:xfrm>
            <a:off x="76200" y="2803525"/>
            <a:ext cx="2174875" cy="752475"/>
          </a:xfrm>
          <a:prstGeom prst="rect">
            <a:avLst/>
          </a:prstGeom>
          <a:noFill/>
          <a:ln w="9525">
            <a:noFill/>
            <a:miter lim="800000"/>
            <a:headEnd/>
            <a:tailEnd/>
          </a:ln>
        </p:spPr>
      </p:pic>
      <p:pic>
        <p:nvPicPr>
          <p:cNvPr id="43014" name="Picture 6"/>
          <p:cNvPicPr>
            <a:picLocks noChangeAspect="1"/>
          </p:cNvPicPr>
          <p:nvPr/>
        </p:nvPicPr>
        <p:blipFill>
          <a:blip r:embed="rId6"/>
          <a:srcRect/>
          <a:stretch>
            <a:fillRect/>
          </a:stretch>
        </p:blipFill>
        <p:spPr bwMode="auto">
          <a:xfrm>
            <a:off x="3711575" y="2813050"/>
            <a:ext cx="1316038" cy="923925"/>
          </a:xfrm>
          <a:prstGeom prst="rect">
            <a:avLst/>
          </a:prstGeom>
          <a:noFill/>
          <a:ln w="9525">
            <a:noFill/>
            <a:miter lim="800000"/>
            <a:headEnd/>
            <a:tailEnd/>
          </a:ln>
        </p:spPr>
      </p:pic>
      <p:pic>
        <p:nvPicPr>
          <p:cNvPr id="43015" name="Picture 8"/>
          <p:cNvPicPr>
            <a:picLocks noChangeAspect="1"/>
          </p:cNvPicPr>
          <p:nvPr/>
        </p:nvPicPr>
        <p:blipFill>
          <a:blip r:embed="rId7"/>
          <a:srcRect t="21103" b="21315"/>
          <a:stretch>
            <a:fillRect/>
          </a:stretch>
        </p:blipFill>
        <p:spPr bwMode="auto">
          <a:xfrm>
            <a:off x="2092325" y="4105275"/>
            <a:ext cx="1951038" cy="701675"/>
          </a:xfrm>
          <a:prstGeom prst="rect">
            <a:avLst/>
          </a:prstGeom>
          <a:noFill/>
          <a:ln w="9525">
            <a:noFill/>
            <a:miter lim="800000"/>
            <a:headEnd/>
            <a:tailEnd/>
          </a:ln>
        </p:spPr>
      </p:pic>
      <p:pic>
        <p:nvPicPr>
          <p:cNvPr id="43016" name="Picture 9"/>
          <p:cNvPicPr>
            <a:picLocks noChangeAspect="1"/>
          </p:cNvPicPr>
          <p:nvPr/>
        </p:nvPicPr>
        <p:blipFill>
          <a:blip r:embed="rId8"/>
          <a:srcRect/>
          <a:stretch>
            <a:fillRect/>
          </a:stretch>
        </p:blipFill>
        <p:spPr bwMode="auto">
          <a:xfrm>
            <a:off x="1944688" y="1685925"/>
            <a:ext cx="2124075" cy="784225"/>
          </a:xfrm>
          <a:prstGeom prst="rect">
            <a:avLst/>
          </a:prstGeom>
          <a:noFill/>
          <a:ln w="9525">
            <a:noFill/>
            <a:miter lim="800000"/>
            <a:headEnd/>
            <a:tailEnd/>
          </a:ln>
        </p:spPr>
      </p:pic>
      <p:pic>
        <p:nvPicPr>
          <p:cNvPr id="43017" name="Picture 11"/>
          <p:cNvPicPr>
            <a:picLocks noChangeAspect="1"/>
          </p:cNvPicPr>
          <p:nvPr/>
        </p:nvPicPr>
        <p:blipFill>
          <a:blip r:embed="rId9"/>
          <a:srcRect/>
          <a:stretch>
            <a:fillRect/>
          </a:stretch>
        </p:blipFill>
        <p:spPr bwMode="auto">
          <a:xfrm>
            <a:off x="531813" y="4525963"/>
            <a:ext cx="1185862" cy="947737"/>
          </a:xfrm>
          <a:prstGeom prst="rect">
            <a:avLst/>
          </a:prstGeom>
          <a:noFill/>
          <a:ln w="9525">
            <a:noFill/>
            <a:miter lim="800000"/>
            <a:headEnd/>
            <a:tailEnd/>
          </a:ln>
        </p:spPr>
      </p:pic>
      <p:pic>
        <p:nvPicPr>
          <p:cNvPr id="43018" name="Picture 7"/>
          <p:cNvPicPr>
            <a:picLocks noChangeAspect="1"/>
          </p:cNvPicPr>
          <p:nvPr/>
        </p:nvPicPr>
        <p:blipFill>
          <a:blip r:embed="rId10"/>
          <a:srcRect t="26222" b="28154"/>
          <a:stretch>
            <a:fillRect/>
          </a:stretch>
        </p:blipFill>
        <p:spPr bwMode="auto">
          <a:xfrm>
            <a:off x="2187575" y="2251075"/>
            <a:ext cx="1450975" cy="620713"/>
          </a:xfrm>
          <a:prstGeom prst="rect">
            <a:avLst/>
          </a:prstGeom>
          <a:noFill/>
          <a:ln w="9525">
            <a:noFill/>
            <a:miter lim="800000"/>
            <a:headEnd/>
            <a:tailEnd/>
          </a:ln>
        </p:spPr>
      </p:pic>
      <p:pic>
        <p:nvPicPr>
          <p:cNvPr id="43019" name="Picture 1"/>
          <p:cNvPicPr>
            <a:picLocks noChangeAspect="1"/>
          </p:cNvPicPr>
          <p:nvPr/>
        </p:nvPicPr>
        <p:blipFill>
          <a:blip r:embed="rId11"/>
          <a:srcRect/>
          <a:stretch>
            <a:fillRect/>
          </a:stretch>
        </p:blipFill>
        <p:spPr bwMode="auto">
          <a:xfrm>
            <a:off x="4143375" y="4006850"/>
            <a:ext cx="1693863" cy="509588"/>
          </a:xfrm>
          <a:prstGeom prst="rect">
            <a:avLst/>
          </a:prstGeom>
          <a:noFill/>
          <a:ln w="9525">
            <a:noFill/>
            <a:miter lim="800000"/>
            <a:headEnd/>
            <a:tailEnd/>
          </a:ln>
        </p:spPr>
      </p:pic>
      <p:pic>
        <p:nvPicPr>
          <p:cNvPr id="43020" name="Picture 10"/>
          <p:cNvPicPr>
            <a:picLocks noChangeAspect="1"/>
          </p:cNvPicPr>
          <p:nvPr/>
        </p:nvPicPr>
        <p:blipFill>
          <a:blip r:embed="rId12"/>
          <a:srcRect l="13980" t="5658" r="18161" b="11217"/>
          <a:stretch>
            <a:fillRect/>
          </a:stretch>
        </p:blipFill>
        <p:spPr bwMode="auto">
          <a:xfrm>
            <a:off x="4976813" y="2776538"/>
            <a:ext cx="1217612" cy="1030287"/>
          </a:xfrm>
          <a:prstGeom prst="rect">
            <a:avLst/>
          </a:prstGeom>
          <a:noFill/>
          <a:ln w="9525">
            <a:noFill/>
            <a:miter lim="800000"/>
            <a:headEnd/>
            <a:tailEnd/>
          </a:ln>
        </p:spPr>
      </p:pic>
      <p:pic>
        <p:nvPicPr>
          <p:cNvPr id="43021" name="Picture 13"/>
          <p:cNvPicPr>
            <a:picLocks noChangeAspect="1"/>
          </p:cNvPicPr>
          <p:nvPr/>
        </p:nvPicPr>
        <p:blipFill>
          <a:blip r:embed="rId13"/>
          <a:srcRect/>
          <a:stretch>
            <a:fillRect/>
          </a:stretch>
        </p:blipFill>
        <p:spPr bwMode="auto">
          <a:xfrm>
            <a:off x="2220913" y="3078163"/>
            <a:ext cx="1573212" cy="993775"/>
          </a:xfrm>
          <a:prstGeom prst="rect">
            <a:avLst/>
          </a:prstGeom>
          <a:noFill/>
          <a:ln w="9525">
            <a:noFill/>
            <a:miter lim="800000"/>
            <a:headEnd/>
            <a:tailEnd/>
          </a:ln>
        </p:spPr>
      </p:pic>
      <p:pic>
        <p:nvPicPr>
          <p:cNvPr id="43022" name="Picture 15"/>
          <p:cNvPicPr>
            <a:picLocks noChangeAspect="1"/>
          </p:cNvPicPr>
          <p:nvPr/>
        </p:nvPicPr>
        <p:blipFill>
          <a:blip r:embed="rId14"/>
          <a:srcRect/>
          <a:stretch>
            <a:fillRect/>
          </a:stretch>
        </p:blipFill>
        <p:spPr bwMode="auto">
          <a:xfrm>
            <a:off x="5048250" y="4716463"/>
            <a:ext cx="873125" cy="815975"/>
          </a:xfrm>
          <a:prstGeom prst="rect">
            <a:avLst/>
          </a:prstGeom>
          <a:noFill/>
          <a:ln w="9525">
            <a:noFill/>
            <a:miter lim="800000"/>
            <a:headEnd/>
            <a:tailEnd/>
          </a:ln>
        </p:spPr>
      </p:pic>
      <p:pic>
        <p:nvPicPr>
          <p:cNvPr id="43023" name="Picture 16"/>
          <p:cNvPicPr>
            <a:picLocks noChangeAspect="1"/>
          </p:cNvPicPr>
          <p:nvPr/>
        </p:nvPicPr>
        <p:blipFill>
          <a:blip r:embed="rId15"/>
          <a:srcRect/>
          <a:stretch>
            <a:fillRect/>
          </a:stretch>
        </p:blipFill>
        <p:spPr bwMode="auto">
          <a:xfrm>
            <a:off x="3989388" y="4716463"/>
            <a:ext cx="869950" cy="815975"/>
          </a:xfrm>
          <a:prstGeom prst="rect">
            <a:avLst/>
          </a:prstGeom>
          <a:noFill/>
          <a:ln w="9525">
            <a:noFill/>
            <a:miter lim="800000"/>
            <a:headEnd/>
            <a:tailEnd/>
          </a:ln>
        </p:spPr>
      </p:pic>
      <p:pic>
        <p:nvPicPr>
          <p:cNvPr id="43024" name="Picture 17"/>
          <p:cNvPicPr>
            <a:picLocks noChangeAspect="1"/>
          </p:cNvPicPr>
          <p:nvPr/>
        </p:nvPicPr>
        <p:blipFill>
          <a:blip r:embed="rId16"/>
          <a:srcRect/>
          <a:stretch>
            <a:fillRect/>
          </a:stretch>
        </p:blipFill>
        <p:spPr bwMode="auto">
          <a:xfrm>
            <a:off x="2251075" y="4856163"/>
            <a:ext cx="1306513" cy="576262"/>
          </a:xfrm>
          <a:prstGeom prst="rect">
            <a:avLst/>
          </a:prstGeom>
          <a:noFill/>
          <a:ln w="9525">
            <a:noFill/>
            <a:miter lim="800000"/>
            <a:headEnd/>
            <a:tailEnd/>
          </a:ln>
        </p:spPr>
      </p:pic>
      <p:sp>
        <p:nvSpPr>
          <p:cNvPr id="43025" name="Rectangle 26"/>
          <p:cNvSpPr>
            <a:spLocks noChangeArrowheads="1"/>
          </p:cNvSpPr>
          <p:nvPr/>
        </p:nvSpPr>
        <p:spPr bwMode="auto">
          <a:xfrm>
            <a:off x="44450" y="260350"/>
            <a:ext cx="6254750" cy="523875"/>
          </a:xfrm>
          <a:prstGeom prst="rect">
            <a:avLst/>
          </a:prstGeom>
          <a:noFill/>
          <a:ln w="9525">
            <a:noFill/>
            <a:miter lim="800000"/>
            <a:headEnd/>
            <a:tailEnd/>
          </a:ln>
        </p:spPr>
        <p:txBody>
          <a:bodyPr>
            <a:spAutoFit/>
          </a:bodyPr>
          <a:lstStyle/>
          <a:p>
            <a:r>
              <a:rPr lang="en-IN" sz="2800" b="1">
                <a:solidFill>
                  <a:srgbClr val="FF3300"/>
                </a:solidFill>
                <a:latin typeface="Arno Pro"/>
                <a:cs typeface="Times New Roman" pitchFamily="18" charset="0"/>
              </a:rPr>
              <a:t>ENABLING BUSINESSES</a:t>
            </a:r>
          </a:p>
        </p:txBody>
      </p:sp>
      <p:sp>
        <p:nvSpPr>
          <p:cNvPr id="15" name="Rectangle 14"/>
          <p:cNvSpPr/>
          <p:nvPr/>
        </p:nvSpPr>
        <p:spPr>
          <a:xfrm>
            <a:off x="365125" y="6200775"/>
            <a:ext cx="5846763" cy="338138"/>
          </a:xfrm>
          <a:prstGeom prst="rect">
            <a:avLst/>
          </a:prstGeom>
        </p:spPr>
        <p:txBody>
          <a:bodyPr>
            <a:spAutoFit/>
          </a:bodyPr>
          <a:lstStyle/>
          <a:p>
            <a:pPr algn="ctr" fontAlgn="auto">
              <a:spcBef>
                <a:spcPts val="0"/>
              </a:spcBef>
              <a:spcAft>
                <a:spcPts val="0"/>
              </a:spcAft>
              <a:defRPr/>
            </a:pPr>
            <a:r>
              <a:rPr lang="en-IN" sz="1600" spc="150" dirty="0">
                <a:solidFill>
                  <a:schemeClr val="tx1">
                    <a:lumMod val="75000"/>
                    <a:lumOff val="25000"/>
                  </a:schemeClr>
                </a:solidFill>
                <a:latin typeface="Century" pitchFamily="18" charset="0"/>
                <a:cs typeface="+mn-cs"/>
              </a:rPr>
              <a:t>Investors, Consultants &amp; Tenants at GIFT CITY</a:t>
            </a:r>
            <a:endParaRPr lang="en-IN" sz="1600" dirty="0">
              <a:solidFill>
                <a:schemeClr val="tx1">
                  <a:lumMod val="75000"/>
                  <a:lumOff val="25000"/>
                </a:schemeClr>
              </a:solidFill>
              <a:latin typeface="+mn-lt"/>
              <a:cs typeface="+mn-cs"/>
            </a:endParaRPr>
          </a:p>
        </p:txBody>
      </p:sp>
      <p:pic>
        <p:nvPicPr>
          <p:cNvPr id="43027" name="Picture 12"/>
          <p:cNvPicPr>
            <a:picLocks noChangeAspect="1"/>
          </p:cNvPicPr>
          <p:nvPr/>
        </p:nvPicPr>
        <p:blipFill>
          <a:blip r:embed="rId17"/>
          <a:srcRect/>
          <a:stretch>
            <a:fillRect/>
          </a:stretch>
        </p:blipFill>
        <p:spPr bwMode="auto">
          <a:xfrm>
            <a:off x="177800" y="1890713"/>
            <a:ext cx="1570038" cy="1047750"/>
          </a:xfrm>
          <a:prstGeom prst="rect">
            <a:avLst/>
          </a:prstGeom>
          <a:noFill/>
          <a:ln w="9525">
            <a:noFill/>
            <a:miter lim="800000"/>
            <a:headEnd/>
            <a:tailEnd/>
          </a:ln>
        </p:spPr>
      </p:pic>
      <p:pic>
        <p:nvPicPr>
          <p:cNvPr id="43028" name="Picture 21"/>
          <p:cNvPicPr>
            <a:picLocks noChangeAspect="1"/>
          </p:cNvPicPr>
          <p:nvPr/>
        </p:nvPicPr>
        <p:blipFill>
          <a:blip r:embed="rId18"/>
          <a:srcRect/>
          <a:stretch>
            <a:fillRect/>
          </a:stretch>
        </p:blipFill>
        <p:spPr bwMode="auto">
          <a:xfrm>
            <a:off x="10460038" y="0"/>
            <a:ext cx="1133475" cy="993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0"/>
          <p:cNvPicPr>
            <a:picLocks noChangeAspect="1"/>
          </p:cNvPicPr>
          <p:nvPr/>
        </p:nvPicPr>
        <p:blipFill>
          <a:blip r:embed="rId2"/>
          <a:srcRect/>
          <a:stretch>
            <a:fillRect/>
          </a:stretch>
        </p:blipFill>
        <p:spPr bwMode="auto">
          <a:xfrm>
            <a:off x="0" y="0"/>
            <a:ext cx="11537950" cy="6858000"/>
          </a:xfrm>
          <a:prstGeom prst="rect">
            <a:avLst/>
          </a:prstGeom>
          <a:noFill/>
          <a:ln w="9525">
            <a:noFill/>
            <a:miter lim="800000"/>
            <a:headEnd/>
            <a:tailEnd/>
          </a:ln>
        </p:spPr>
      </p:pic>
      <p:cxnSp>
        <p:nvCxnSpPr>
          <p:cNvPr id="20" name="Straight Connector 19"/>
          <p:cNvCxnSpPr/>
          <p:nvPr/>
        </p:nvCxnSpPr>
        <p:spPr>
          <a:xfrm>
            <a:off x="0" y="895350"/>
            <a:ext cx="10190163" cy="127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3"/>
          <a:srcRect b="17632"/>
          <a:stretch/>
        </p:blipFill>
        <p:spPr>
          <a:xfrm>
            <a:off x="85725" y="1495425"/>
            <a:ext cx="3676650" cy="2493963"/>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a:srcRect l="-1" r="15711"/>
          <a:stretch/>
        </p:blipFill>
        <p:spPr>
          <a:xfrm>
            <a:off x="3903663" y="1482725"/>
            <a:ext cx="3652837" cy="249078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a:stretch>
            <a:fillRect/>
          </a:stretch>
        </p:blipFill>
        <p:spPr>
          <a:xfrm>
            <a:off x="85725" y="4175125"/>
            <a:ext cx="3676650" cy="2511425"/>
          </a:xfrm>
          <a:prstGeom prst="rect">
            <a:avLst/>
          </a:prstGeom>
          <a:ln>
            <a:noFill/>
          </a:ln>
          <a:effectLst>
            <a:outerShdw blurRad="292100" dist="139700" dir="2700000" algn="tl" rotWithShape="0">
              <a:srgbClr val="333333">
                <a:alpha val="65000"/>
              </a:srgbClr>
            </a:outerShdw>
          </a:effectLst>
        </p:spPr>
      </p:pic>
      <p:sp>
        <p:nvSpPr>
          <p:cNvPr id="44038" name="Rectangle 9"/>
          <p:cNvSpPr>
            <a:spLocks noChangeArrowheads="1"/>
          </p:cNvSpPr>
          <p:nvPr/>
        </p:nvSpPr>
        <p:spPr bwMode="auto">
          <a:xfrm>
            <a:off x="144463" y="188913"/>
            <a:ext cx="10045700" cy="522287"/>
          </a:xfrm>
          <a:prstGeom prst="rect">
            <a:avLst/>
          </a:prstGeom>
          <a:noFill/>
          <a:ln w="9525">
            <a:noFill/>
            <a:miter lim="800000"/>
            <a:headEnd/>
            <a:tailEnd/>
          </a:ln>
        </p:spPr>
        <p:txBody>
          <a:bodyPr>
            <a:spAutoFit/>
          </a:bodyPr>
          <a:lstStyle/>
          <a:p>
            <a:r>
              <a:rPr lang="en-IN" sz="2800" b="1">
                <a:solidFill>
                  <a:schemeClr val="bg1"/>
                </a:solidFill>
                <a:latin typeface="Arno Pro"/>
                <a:cs typeface="Times New Roman" pitchFamily="18" charset="0"/>
              </a:rPr>
              <a:t>IT IS THE STORY OF TODAY</a:t>
            </a:r>
          </a:p>
        </p:txBody>
      </p:sp>
      <p:pic>
        <p:nvPicPr>
          <p:cNvPr id="11" name="Picture 10"/>
          <p:cNvPicPr>
            <a:picLocks noChangeAspect="1"/>
          </p:cNvPicPr>
          <p:nvPr/>
        </p:nvPicPr>
        <p:blipFill>
          <a:blip r:embed="rId6"/>
          <a:stretch>
            <a:fillRect/>
          </a:stretch>
        </p:blipFill>
        <p:spPr>
          <a:xfrm>
            <a:off x="7734300" y="4146550"/>
            <a:ext cx="3678238" cy="2540000"/>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7"/>
          <a:stretch>
            <a:fillRect/>
          </a:stretch>
        </p:blipFill>
        <p:spPr>
          <a:xfrm>
            <a:off x="7735888" y="1493838"/>
            <a:ext cx="3676650" cy="2511425"/>
          </a:xfrm>
          <a:prstGeom prst="rect">
            <a:avLst/>
          </a:prstGeom>
          <a:ln>
            <a:noFill/>
          </a:ln>
          <a:effectLst>
            <a:outerShdw blurRad="292100" dist="139700" dir="2700000" algn="tl" rotWithShape="0">
              <a:srgbClr val="333333">
                <a:alpha val="65000"/>
              </a:srgbClr>
            </a:outerShdw>
          </a:effectLst>
        </p:spPr>
      </p:pic>
      <p:sp>
        <p:nvSpPr>
          <p:cNvPr id="44041" name="TextBox 12"/>
          <p:cNvSpPr txBox="1">
            <a:spLocks noChangeArrowheads="1"/>
          </p:cNvSpPr>
          <p:nvPr/>
        </p:nvSpPr>
        <p:spPr bwMode="auto">
          <a:xfrm>
            <a:off x="-142875" y="3670300"/>
            <a:ext cx="2017713" cy="307975"/>
          </a:xfrm>
          <a:prstGeom prst="rect">
            <a:avLst/>
          </a:prstGeom>
          <a:noFill/>
          <a:ln w="9525">
            <a:noFill/>
            <a:miter lim="800000"/>
            <a:headEnd/>
            <a:tailEnd/>
          </a:ln>
        </p:spPr>
        <p:txBody>
          <a:bodyPr>
            <a:spAutoFit/>
          </a:bodyPr>
          <a:lstStyle/>
          <a:p>
            <a:pPr algn="r"/>
            <a:r>
              <a:rPr lang="en-IN" sz="1400" b="1">
                <a:solidFill>
                  <a:schemeClr val="bg1"/>
                </a:solidFill>
                <a:latin typeface="Century" pitchFamily="18" charset="0"/>
              </a:rPr>
              <a:t>GIFT 1 &amp; GIFT 2</a:t>
            </a:r>
          </a:p>
        </p:txBody>
      </p:sp>
      <p:sp>
        <p:nvSpPr>
          <p:cNvPr id="44042" name="TextBox 13"/>
          <p:cNvSpPr txBox="1">
            <a:spLocks noChangeArrowheads="1"/>
          </p:cNvSpPr>
          <p:nvPr/>
        </p:nvSpPr>
        <p:spPr bwMode="auto">
          <a:xfrm>
            <a:off x="49213" y="6076950"/>
            <a:ext cx="2016125" cy="522288"/>
          </a:xfrm>
          <a:prstGeom prst="rect">
            <a:avLst/>
          </a:prstGeom>
          <a:noFill/>
          <a:ln w="9525">
            <a:noFill/>
            <a:miter lim="800000"/>
            <a:headEnd/>
            <a:tailEnd/>
          </a:ln>
        </p:spPr>
        <p:txBody>
          <a:bodyPr>
            <a:spAutoFit/>
          </a:bodyPr>
          <a:lstStyle/>
          <a:p>
            <a:r>
              <a:rPr lang="en-IN" sz="1400" b="1">
                <a:solidFill>
                  <a:schemeClr val="bg1"/>
                </a:solidFill>
                <a:latin typeface="Century" pitchFamily="18" charset="0"/>
              </a:rPr>
              <a:t>100% occupancy in GIFT 1</a:t>
            </a:r>
          </a:p>
        </p:txBody>
      </p:sp>
      <p:sp>
        <p:nvSpPr>
          <p:cNvPr id="44043" name="TextBox 14"/>
          <p:cNvSpPr txBox="1">
            <a:spLocks noChangeArrowheads="1"/>
          </p:cNvSpPr>
          <p:nvPr/>
        </p:nvSpPr>
        <p:spPr bwMode="auto">
          <a:xfrm>
            <a:off x="3916363" y="3421063"/>
            <a:ext cx="3160712" cy="522287"/>
          </a:xfrm>
          <a:prstGeom prst="rect">
            <a:avLst/>
          </a:prstGeom>
          <a:noFill/>
          <a:ln w="9525">
            <a:noFill/>
            <a:miter lim="800000"/>
            <a:headEnd/>
            <a:tailEnd/>
          </a:ln>
        </p:spPr>
        <p:txBody>
          <a:bodyPr>
            <a:spAutoFit/>
          </a:bodyPr>
          <a:lstStyle/>
          <a:p>
            <a:r>
              <a:rPr lang="en-IN" sz="1400" b="1">
                <a:solidFill>
                  <a:schemeClr val="bg1"/>
                </a:solidFill>
                <a:latin typeface="Century" pitchFamily="18" charset="0"/>
              </a:rPr>
              <a:t>Indian PM being updated on the construction</a:t>
            </a:r>
          </a:p>
        </p:txBody>
      </p:sp>
      <p:sp>
        <p:nvSpPr>
          <p:cNvPr id="44044" name="TextBox 15"/>
          <p:cNvSpPr txBox="1">
            <a:spLocks noChangeArrowheads="1"/>
          </p:cNvSpPr>
          <p:nvPr/>
        </p:nvSpPr>
        <p:spPr bwMode="auto">
          <a:xfrm>
            <a:off x="7777163" y="3451225"/>
            <a:ext cx="3160712" cy="522288"/>
          </a:xfrm>
          <a:prstGeom prst="rect">
            <a:avLst/>
          </a:prstGeom>
          <a:noFill/>
          <a:ln w="9525">
            <a:noFill/>
            <a:miter lim="800000"/>
            <a:headEnd/>
            <a:tailEnd/>
          </a:ln>
        </p:spPr>
        <p:txBody>
          <a:bodyPr>
            <a:spAutoFit/>
          </a:bodyPr>
          <a:lstStyle/>
          <a:p>
            <a:r>
              <a:rPr lang="en-IN" sz="1400" b="1">
                <a:solidFill>
                  <a:schemeClr val="bg1"/>
                </a:solidFill>
                <a:latin typeface="Century" pitchFamily="18" charset="0"/>
              </a:rPr>
              <a:t>Underground Utility Tunnel developed around the city</a:t>
            </a:r>
          </a:p>
        </p:txBody>
      </p:sp>
      <p:sp>
        <p:nvSpPr>
          <p:cNvPr id="44045" name="TextBox 16"/>
          <p:cNvSpPr txBox="1">
            <a:spLocks noChangeArrowheads="1"/>
          </p:cNvSpPr>
          <p:nvPr/>
        </p:nvSpPr>
        <p:spPr bwMode="auto">
          <a:xfrm>
            <a:off x="7777163" y="6289675"/>
            <a:ext cx="3160712" cy="307975"/>
          </a:xfrm>
          <a:prstGeom prst="rect">
            <a:avLst/>
          </a:prstGeom>
          <a:noFill/>
          <a:ln w="9525">
            <a:noFill/>
            <a:miter lim="800000"/>
            <a:headEnd/>
            <a:tailEnd/>
          </a:ln>
        </p:spPr>
        <p:txBody>
          <a:bodyPr>
            <a:spAutoFit/>
          </a:bodyPr>
          <a:lstStyle/>
          <a:p>
            <a:r>
              <a:rPr lang="en-IN" sz="1400" b="1">
                <a:solidFill>
                  <a:schemeClr val="bg1"/>
                </a:solidFill>
                <a:latin typeface="Century" pitchFamily="18" charset="0"/>
              </a:rPr>
              <a:t>ASIAs largest Green Data Centre</a:t>
            </a:r>
          </a:p>
        </p:txBody>
      </p:sp>
      <p:pic>
        <p:nvPicPr>
          <p:cNvPr id="19" name="Picture 18" descr="D:\New AV Film\GIFT Images\1dus0002 copy.jpg"/>
          <p:cNvPicPr>
            <a:picLocks noChangeAspect="1" noChangeArrowheads="1"/>
          </p:cNvPicPr>
          <p:nvPr/>
        </p:nvPicPr>
        <p:blipFill rotWithShape="1">
          <a:blip r:embed="rId8"/>
          <a:srcRect l="8461" t="1134" r="15466"/>
          <a:stretch/>
        </p:blipFill>
        <p:spPr bwMode="auto">
          <a:xfrm>
            <a:off x="3913188" y="4175125"/>
            <a:ext cx="3662362" cy="2511425"/>
          </a:xfrm>
          <a:prstGeom prst="rect">
            <a:avLst/>
          </a:prstGeom>
          <a:ln>
            <a:noFill/>
          </a:ln>
          <a:effectLst>
            <a:outerShdw blurRad="292100" dist="139700" dir="2700000" algn="tl" rotWithShape="0">
              <a:srgbClr val="333333">
                <a:alpha val="65000"/>
              </a:srgbClr>
            </a:outerShdw>
          </a:effectLst>
        </p:spPr>
      </p:pic>
      <p:sp>
        <p:nvSpPr>
          <p:cNvPr id="44047" name="TextBox 17"/>
          <p:cNvSpPr txBox="1">
            <a:spLocks noChangeArrowheads="1"/>
          </p:cNvSpPr>
          <p:nvPr/>
        </p:nvSpPr>
        <p:spPr bwMode="auto">
          <a:xfrm>
            <a:off x="3916363" y="6151563"/>
            <a:ext cx="2017712" cy="522287"/>
          </a:xfrm>
          <a:prstGeom prst="rect">
            <a:avLst/>
          </a:prstGeom>
          <a:noFill/>
          <a:ln w="9525">
            <a:noFill/>
            <a:miter lim="800000"/>
            <a:headEnd/>
            <a:tailEnd/>
          </a:ln>
        </p:spPr>
        <p:txBody>
          <a:bodyPr>
            <a:spAutoFit/>
          </a:bodyPr>
          <a:lstStyle/>
          <a:p>
            <a:r>
              <a:rPr lang="en-IN" sz="1400" b="1">
                <a:solidFill>
                  <a:schemeClr val="bg1"/>
                </a:solidFill>
                <a:latin typeface="Century" pitchFamily="18" charset="0"/>
              </a:rPr>
              <a:t>Automated Waste Collection System</a:t>
            </a:r>
          </a:p>
        </p:txBody>
      </p:sp>
      <p:pic>
        <p:nvPicPr>
          <p:cNvPr id="44048" name="Picture 21"/>
          <p:cNvPicPr>
            <a:picLocks noChangeAspect="1"/>
          </p:cNvPicPr>
          <p:nvPr/>
        </p:nvPicPr>
        <p:blipFill>
          <a:blip r:embed="rId9"/>
          <a:srcRect/>
          <a:stretch>
            <a:fillRect/>
          </a:stretch>
        </p:blipFill>
        <p:spPr bwMode="auto">
          <a:xfrm>
            <a:off x="10406063" y="44450"/>
            <a:ext cx="1133475" cy="993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spect="1"/>
          </p:cNvPicPr>
          <p:nvPr/>
        </p:nvPicPr>
        <p:blipFill>
          <a:blip r:embed="rId2"/>
          <a:srcRect/>
          <a:stretch>
            <a:fillRect/>
          </a:stretch>
        </p:blipFill>
        <p:spPr bwMode="auto">
          <a:xfrm>
            <a:off x="0" y="0"/>
            <a:ext cx="11537950" cy="6858000"/>
          </a:xfrm>
          <a:prstGeom prst="rect">
            <a:avLst/>
          </a:prstGeom>
          <a:noFill/>
          <a:ln w="9525">
            <a:noFill/>
            <a:miter lim="800000"/>
            <a:headEnd/>
            <a:tailEnd/>
          </a:ln>
        </p:spPr>
      </p:pic>
      <p:cxnSp>
        <p:nvCxnSpPr>
          <p:cNvPr id="3" name="Straight Connector 2"/>
          <p:cNvCxnSpPr/>
          <p:nvPr/>
        </p:nvCxnSpPr>
        <p:spPr>
          <a:xfrm>
            <a:off x="0" y="895350"/>
            <a:ext cx="10190163" cy="127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5059" name="Rectangle 3"/>
          <p:cNvSpPr>
            <a:spLocks noChangeArrowheads="1"/>
          </p:cNvSpPr>
          <p:nvPr/>
        </p:nvSpPr>
        <p:spPr bwMode="auto">
          <a:xfrm>
            <a:off x="144463" y="188913"/>
            <a:ext cx="10045700" cy="522287"/>
          </a:xfrm>
          <a:prstGeom prst="rect">
            <a:avLst/>
          </a:prstGeom>
          <a:noFill/>
          <a:ln w="9525">
            <a:noFill/>
            <a:miter lim="800000"/>
            <a:headEnd/>
            <a:tailEnd/>
          </a:ln>
        </p:spPr>
        <p:txBody>
          <a:bodyPr>
            <a:spAutoFit/>
          </a:bodyPr>
          <a:lstStyle/>
          <a:p>
            <a:r>
              <a:rPr lang="en-IN" sz="2800" b="1">
                <a:solidFill>
                  <a:schemeClr val="bg1"/>
                </a:solidFill>
                <a:latin typeface="Arno Pro"/>
                <a:cs typeface="Times New Roman" pitchFamily="18" charset="0"/>
              </a:rPr>
              <a:t>IT IS THE STORY OF TODAY</a:t>
            </a:r>
          </a:p>
        </p:txBody>
      </p:sp>
      <p:pic>
        <p:nvPicPr>
          <p:cNvPr id="6" name="Picture 5"/>
          <p:cNvPicPr>
            <a:picLocks noChangeAspect="1"/>
          </p:cNvPicPr>
          <p:nvPr/>
        </p:nvPicPr>
        <p:blipFill>
          <a:blip r:embed="rId3"/>
          <a:stretch>
            <a:fillRect/>
          </a:stretch>
        </p:blipFill>
        <p:spPr>
          <a:xfrm>
            <a:off x="4681538" y="4025900"/>
            <a:ext cx="3773487" cy="254952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a:srcRect l="1613" t="2929" r="1588" b="3972"/>
          <a:stretch/>
        </p:blipFill>
        <p:spPr>
          <a:xfrm>
            <a:off x="431800" y="1341438"/>
            <a:ext cx="4392613" cy="237490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a:stretch>
            <a:fillRect/>
          </a:stretch>
        </p:blipFill>
        <p:spPr>
          <a:xfrm>
            <a:off x="442913" y="4013200"/>
            <a:ext cx="3949700" cy="253365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6"/>
          <a:stretch>
            <a:fillRect/>
          </a:stretch>
        </p:blipFill>
        <p:spPr>
          <a:xfrm>
            <a:off x="5057775" y="1312863"/>
            <a:ext cx="3670300" cy="2403475"/>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rotWithShape="1">
          <a:blip r:embed="rId7"/>
          <a:srcRect l="1708" t="658" r="1547" b="1984"/>
          <a:stretch/>
        </p:blipFill>
        <p:spPr>
          <a:xfrm>
            <a:off x="9017000" y="1303338"/>
            <a:ext cx="2284413" cy="3600450"/>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4"/>
          <a:srcRect l="1613" t="2929" r="1588" b="3972"/>
          <a:stretch/>
        </p:blipFill>
        <p:spPr>
          <a:xfrm>
            <a:off x="358775" y="1341438"/>
            <a:ext cx="4392613" cy="2374900"/>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5"/>
          <a:stretch>
            <a:fillRect/>
          </a:stretch>
        </p:blipFill>
        <p:spPr>
          <a:xfrm>
            <a:off x="369888" y="4013200"/>
            <a:ext cx="3949700" cy="2533650"/>
          </a:xfrm>
          <a:prstGeom prst="rect">
            <a:avLst/>
          </a:prstGeom>
          <a:ln>
            <a:noFill/>
          </a:ln>
          <a:effectLst>
            <a:outerShdw blurRad="292100" dist="139700" dir="2700000" algn="tl" rotWithShape="0">
              <a:srgbClr val="333333">
                <a:alpha val="65000"/>
              </a:srgbClr>
            </a:outerShdw>
          </a:effectLst>
        </p:spPr>
      </p:pic>
      <p:pic>
        <p:nvPicPr>
          <p:cNvPr id="45067" name="Picture 12"/>
          <p:cNvPicPr>
            <a:picLocks noChangeAspect="1"/>
          </p:cNvPicPr>
          <p:nvPr/>
        </p:nvPicPr>
        <p:blipFill>
          <a:blip r:embed="rId8"/>
          <a:srcRect/>
          <a:stretch>
            <a:fillRect/>
          </a:stretch>
        </p:blipFill>
        <p:spPr bwMode="auto">
          <a:xfrm>
            <a:off x="10406063" y="44450"/>
            <a:ext cx="1133475" cy="993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p:cNvPicPr>
          <p:nvPr/>
        </p:nvPicPr>
        <p:blipFill>
          <a:blip r:embed="rId2"/>
          <a:srcRect/>
          <a:stretch>
            <a:fillRect/>
          </a:stretch>
        </p:blipFill>
        <p:spPr bwMode="auto">
          <a:xfrm>
            <a:off x="0" y="0"/>
            <a:ext cx="11522075" cy="6858000"/>
          </a:xfrm>
          <a:prstGeom prst="rect">
            <a:avLst/>
          </a:prstGeom>
          <a:noFill/>
          <a:ln w="9525">
            <a:noFill/>
            <a:miter lim="800000"/>
            <a:headEnd/>
            <a:tailEnd/>
          </a:ln>
        </p:spPr>
      </p:pic>
      <p:sp>
        <p:nvSpPr>
          <p:cNvPr id="16386" name="TextBox 4"/>
          <p:cNvSpPr txBox="1">
            <a:spLocks noChangeArrowheads="1"/>
          </p:cNvSpPr>
          <p:nvPr/>
        </p:nvSpPr>
        <p:spPr bwMode="auto">
          <a:xfrm>
            <a:off x="865188" y="1514475"/>
            <a:ext cx="10558462" cy="3338513"/>
          </a:xfrm>
          <a:prstGeom prst="rect">
            <a:avLst/>
          </a:prstGeom>
          <a:noFill/>
          <a:ln w="9525">
            <a:noFill/>
            <a:miter lim="800000"/>
            <a:headEnd/>
            <a:tailEnd/>
          </a:ln>
        </p:spPr>
        <p:txBody>
          <a:bodyPr>
            <a:spAutoFit/>
          </a:bodyPr>
          <a:lstStyle/>
          <a:p>
            <a:pPr algn="r"/>
            <a:r>
              <a:rPr lang="en-IN" sz="11500" b="1">
                <a:solidFill>
                  <a:schemeClr val="bg1"/>
                </a:solidFill>
                <a:latin typeface="Arno Pro"/>
                <a:cs typeface="Times New Roman" pitchFamily="18" charset="0"/>
              </a:rPr>
              <a:t>ONE</a:t>
            </a:r>
            <a:endParaRPr lang="en-IN" sz="7600" b="1">
              <a:solidFill>
                <a:schemeClr val="bg1"/>
              </a:solidFill>
              <a:latin typeface="Arno Pro"/>
              <a:cs typeface="Times New Roman" pitchFamily="18" charset="0"/>
            </a:endParaRPr>
          </a:p>
          <a:p>
            <a:pPr algn="r"/>
            <a:r>
              <a:rPr lang="en-IN" sz="9600" b="1">
                <a:solidFill>
                  <a:schemeClr val="bg1"/>
                </a:solidFill>
                <a:latin typeface="Arno Pro"/>
                <a:cs typeface="Times New Roman" pitchFamily="18" charset="0"/>
              </a:rPr>
              <a:t>STATE</a:t>
            </a:r>
            <a:endParaRPr lang="en-IN" sz="19900" b="1">
              <a:solidFill>
                <a:schemeClr val="bg1"/>
              </a:solidFill>
              <a:latin typeface="Arno Pro"/>
              <a:cs typeface="Times New Roman" pitchFamily="18" charset="0"/>
            </a:endParaRPr>
          </a:p>
        </p:txBody>
      </p:sp>
      <p:sp>
        <p:nvSpPr>
          <p:cNvPr id="7" name="Rectangle 6"/>
          <p:cNvSpPr/>
          <p:nvPr/>
        </p:nvSpPr>
        <p:spPr>
          <a:xfrm>
            <a:off x="3846513" y="4870450"/>
            <a:ext cx="7632700" cy="1323975"/>
          </a:xfrm>
          <a:prstGeom prst="rect">
            <a:avLst/>
          </a:prstGeom>
        </p:spPr>
        <p:txBody>
          <a:bodyPr>
            <a:spAutoFit/>
          </a:bodyPr>
          <a:lstStyle/>
          <a:p>
            <a:pPr algn="r" fontAlgn="auto">
              <a:spcBef>
                <a:spcPts val="0"/>
              </a:spcBef>
              <a:spcAft>
                <a:spcPts val="0"/>
              </a:spcAft>
              <a:defRPr/>
            </a:pPr>
            <a:r>
              <a:rPr lang="en-IN" sz="4000" b="1" dirty="0">
                <a:solidFill>
                  <a:schemeClr val="tx1">
                    <a:lumMod val="75000"/>
                    <a:lumOff val="25000"/>
                  </a:schemeClr>
                </a:solidFill>
                <a:latin typeface="Century" pitchFamily="18" charset="0"/>
                <a:cs typeface="Times New Roman" pitchFamily="18" charset="0"/>
              </a:rPr>
              <a:t>Accounting for 25% of </a:t>
            </a:r>
          </a:p>
          <a:p>
            <a:pPr algn="r" fontAlgn="auto">
              <a:spcBef>
                <a:spcPts val="0"/>
              </a:spcBef>
              <a:spcAft>
                <a:spcPts val="0"/>
              </a:spcAft>
              <a:defRPr/>
            </a:pPr>
            <a:r>
              <a:rPr lang="en-IN" sz="4000" b="1" dirty="0">
                <a:solidFill>
                  <a:schemeClr val="tx1">
                    <a:lumMod val="75000"/>
                    <a:lumOff val="25000"/>
                  </a:schemeClr>
                </a:solidFill>
                <a:latin typeface="Century" pitchFamily="18" charset="0"/>
                <a:cs typeface="Times New Roman" pitchFamily="18" charset="0"/>
              </a:rPr>
              <a:t>the Country’s Exports</a:t>
            </a:r>
          </a:p>
        </p:txBody>
      </p:sp>
      <p:sp>
        <p:nvSpPr>
          <p:cNvPr id="16388" name="TextBox 7"/>
          <p:cNvSpPr txBox="1">
            <a:spLocks noChangeArrowheads="1"/>
          </p:cNvSpPr>
          <p:nvPr/>
        </p:nvSpPr>
        <p:spPr bwMode="auto">
          <a:xfrm>
            <a:off x="5761038" y="6445250"/>
            <a:ext cx="5675312" cy="307975"/>
          </a:xfrm>
          <a:prstGeom prst="rect">
            <a:avLst/>
          </a:prstGeom>
          <a:noFill/>
          <a:ln w="9525">
            <a:noFill/>
            <a:miter lim="800000"/>
            <a:headEnd/>
            <a:tailEnd/>
          </a:ln>
        </p:spPr>
        <p:txBody>
          <a:bodyPr>
            <a:spAutoFit/>
          </a:bodyPr>
          <a:lstStyle/>
          <a:p>
            <a:pPr algn="r"/>
            <a:r>
              <a:rPr lang="en-IN" sz="1400">
                <a:solidFill>
                  <a:schemeClr val="bg1"/>
                </a:solidFill>
                <a:latin typeface="Century" pitchFamily="18" charset="0"/>
              </a:rPr>
              <a:t>95% of the diamond exports in the country are from the state</a:t>
            </a:r>
          </a:p>
        </p:txBody>
      </p:sp>
      <p:cxnSp>
        <p:nvCxnSpPr>
          <p:cNvPr id="9" name="Straight Connector 8"/>
          <p:cNvCxnSpPr/>
          <p:nvPr/>
        </p:nvCxnSpPr>
        <p:spPr>
          <a:xfrm>
            <a:off x="0" y="4867275"/>
            <a:ext cx="11522075"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p:cNvPicPr>
          <p:nvPr/>
        </p:nvPicPr>
        <p:blipFill>
          <a:blip r:embed="rId2"/>
          <a:srcRect/>
          <a:stretch>
            <a:fillRect/>
          </a:stretch>
        </p:blipFill>
        <p:spPr bwMode="auto">
          <a:xfrm>
            <a:off x="0" y="0"/>
            <a:ext cx="11537950" cy="6858000"/>
          </a:xfrm>
          <a:prstGeom prst="rect">
            <a:avLst/>
          </a:prstGeom>
          <a:noFill/>
          <a:ln w="9525">
            <a:noFill/>
            <a:miter lim="800000"/>
            <a:headEnd/>
            <a:tailEnd/>
          </a:ln>
        </p:spPr>
      </p:pic>
      <p:pic>
        <p:nvPicPr>
          <p:cNvPr id="4" name="Picture 3"/>
          <p:cNvPicPr>
            <a:picLocks noChangeAspect="1"/>
          </p:cNvPicPr>
          <p:nvPr/>
        </p:nvPicPr>
        <p:blipFill rotWithShape="1">
          <a:blip r:embed="rId3"/>
          <a:srcRect l="495" t="2389" r="1310" b="2059"/>
          <a:stretch/>
        </p:blipFill>
        <p:spPr>
          <a:xfrm>
            <a:off x="6411913" y="1427163"/>
            <a:ext cx="4221162" cy="280828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lum contrast="40000"/>
          </a:blip>
          <a:stretch>
            <a:fillRect/>
          </a:stretch>
        </p:blipFill>
        <p:spPr>
          <a:xfrm>
            <a:off x="333375" y="722313"/>
            <a:ext cx="5745163" cy="352742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5">
            <a:lum contrast="40000"/>
          </a:blip>
          <a:srcRect l="1674" t="1720" r="794" b="2140"/>
          <a:stretch/>
        </p:blipFill>
        <p:spPr>
          <a:xfrm>
            <a:off x="3497263" y="3702050"/>
            <a:ext cx="4222750" cy="254000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6">
            <a:lum bright="20000" contrast="-20000"/>
          </a:blip>
          <a:stretch>
            <a:fillRect/>
          </a:stretch>
        </p:blipFill>
        <p:spPr>
          <a:xfrm>
            <a:off x="8674100" y="3200400"/>
            <a:ext cx="2508250" cy="3478213"/>
          </a:xfrm>
          <a:prstGeom prst="rect">
            <a:avLst/>
          </a:prstGeom>
          <a:ln>
            <a:noFill/>
          </a:ln>
          <a:effectLst>
            <a:outerShdw blurRad="292100" dist="139700" dir="2700000" algn="tl" rotWithShape="0">
              <a:srgbClr val="333333">
                <a:alpha val="65000"/>
              </a:srgbClr>
            </a:outerShdw>
          </a:effectLst>
        </p:spPr>
      </p:pic>
      <p:pic>
        <p:nvPicPr>
          <p:cNvPr id="46086" name="Picture 8"/>
          <p:cNvPicPr>
            <a:picLocks noChangeAspect="1"/>
          </p:cNvPicPr>
          <p:nvPr/>
        </p:nvPicPr>
        <p:blipFill>
          <a:blip r:embed="rId7"/>
          <a:srcRect/>
          <a:stretch>
            <a:fillRect/>
          </a:stretch>
        </p:blipFill>
        <p:spPr bwMode="auto">
          <a:xfrm>
            <a:off x="10406063" y="44450"/>
            <a:ext cx="1133475" cy="993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3"/>
          <p:cNvPicPr>
            <a:picLocks noChangeAspect="1"/>
          </p:cNvPicPr>
          <p:nvPr/>
        </p:nvPicPr>
        <p:blipFill>
          <a:blip r:embed="rId2"/>
          <a:srcRect/>
          <a:stretch>
            <a:fillRect/>
          </a:stretch>
        </p:blipFill>
        <p:spPr bwMode="auto">
          <a:xfrm>
            <a:off x="0" y="0"/>
            <a:ext cx="11522075" cy="6858000"/>
          </a:xfrm>
          <a:prstGeom prst="rect">
            <a:avLst/>
          </a:prstGeom>
          <a:noFill/>
          <a:ln w="9525">
            <a:noFill/>
            <a:miter lim="800000"/>
            <a:headEnd/>
            <a:tailEnd/>
          </a:ln>
        </p:spPr>
      </p:pic>
      <p:sp>
        <p:nvSpPr>
          <p:cNvPr id="7" name="Oval 6"/>
          <p:cNvSpPr/>
          <p:nvPr/>
        </p:nvSpPr>
        <p:spPr>
          <a:xfrm rot="5400000">
            <a:off x="3537744" y="4761706"/>
            <a:ext cx="215900" cy="230188"/>
          </a:xfrm>
          <a:prstGeom prst="ellipse">
            <a:avLst/>
          </a:prstGeom>
          <a:solidFill>
            <a:schemeClr val="accent1">
              <a:lumMod val="75000"/>
            </a:scheme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solidFill>
                <a:schemeClr val="tx1"/>
              </a:solidFill>
            </a:endParaRPr>
          </a:p>
        </p:txBody>
      </p:sp>
      <p:sp>
        <p:nvSpPr>
          <p:cNvPr id="8" name="TextBox 7"/>
          <p:cNvSpPr txBox="1"/>
          <p:nvPr/>
        </p:nvSpPr>
        <p:spPr>
          <a:xfrm>
            <a:off x="4565650" y="1700213"/>
            <a:ext cx="6808788" cy="1077912"/>
          </a:xfrm>
          <a:prstGeom prst="rect">
            <a:avLst/>
          </a:prstGeom>
          <a:noFill/>
        </p:spPr>
        <p:txBody>
          <a:bodyPr>
            <a:spAutoFit/>
          </a:bodyPr>
          <a:lstStyle/>
          <a:p>
            <a:pPr algn="r" fontAlgn="auto">
              <a:spcBef>
                <a:spcPts val="0"/>
              </a:spcBef>
              <a:spcAft>
                <a:spcPts val="0"/>
              </a:spcAft>
              <a:defRPr/>
            </a:pPr>
            <a:r>
              <a:rPr lang="en-IN" sz="3200" b="1" dirty="0">
                <a:solidFill>
                  <a:schemeClr val="bg1"/>
                </a:solidFill>
                <a:latin typeface="Arno Pro"/>
                <a:cs typeface="Times New Roman" panose="02020603050405020304" pitchFamily="18" charset="0"/>
              </a:rPr>
              <a:t>AND GIFT CITY </a:t>
            </a:r>
            <a:r>
              <a:rPr lang="en-IN" sz="3200" b="1" dirty="0">
                <a:solidFill>
                  <a:schemeClr val="tx1">
                    <a:lumMod val="75000"/>
                    <a:lumOff val="25000"/>
                  </a:schemeClr>
                </a:solidFill>
                <a:latin typeface="Arno Pro"/>
                <a:cs typeface="Times New Roman" panose="02020603050405020304" pitchFamily="18" charset="0"/>
              </a:rPr>
              <a:t>IS NOW ALL SET  </a:t>
            </a:r>
          </a:p>
          <a:p>
            <a:pPr algn="r" fontAlgn="auto">
              <a:spcBef>
                <a:spcPts val="0"/>
              </a:spcBef>
              <a:spcAft>
                <a:spcPts val="0"/>
              </a:spcAft>
              <a:defRPr/>
            </a:pPr>
            <a:r>
              <a:rPr lang="en-IN" sz="3200" b="1" dirty="0">
                <a:solidFill>
                  <a:schemeClr val="tx1">
                    <a:lumMod val="75000"/>
                    <a:lumOff val="25000"/>
                  </a:schemeClr>
                </a:solidFill>
                <a:latin typeface="Arno Pro"/>
                <a:cs typeface="Times New Roman" panose="02020603050405020304" pitchFamily="18" charset="0"/>
              </a:rPr>
              <a:t>TO EXPERIENCE THE </a:t>
            </a:r>
            <a:endParaRPr lang="en-IN" sz="700" b="1" dirty="0">
              <a:solidFill>
                <a:schemeClr val="tx1">
                  <a:lumMod val="75000"/>
                  <a:lumOff val="25000"/>
                </a:schemeClr>
              </a:solidFill>
              <a:latin typeface="Arno Pro"/>
              <a:cs typeface="Times New Roman" panose="02020603050405020304" pitchFamily="18" charset="0"/>
            </a:endParaRPr>
          </a:p>
        </p:txBody>
      </p:sp>
      <p:sp>
        <p:nvSpPr>
          <p:cNvPr id="47108" name="TextBox 8"/>
          <p:cNvSpPr txBox="1">
            <a:spLocks noChangeArrowheads="1"/>
          </p:cNvSpPr>
          <p:nvPr/>
        </p:nvSpPr>
        <p:spPr bwMode="auto">
          <a:xfrm>
            <a:off x="4570413" y="2828925"/>
            <a:ext cx="6807200" cy="2032000"/>
          </a:xfrm>
          <a:prstGeom prst="rect">
            <a:avLst/>
          </a:prstGeom>
          <a:noFill/>
          <a:ln w="9525">
            <a:noFill/>
            <a:miter lim="800000"/>
            <a:headEnd/>
            <a:tailEnd/>
          </a:ln>
        </p:spPr>
        <p:txBody>
          <a:bodyPr>
            <a:spAutoFit/>
          </a:bodyPr>
          <a:lstStyle/>
          <a:p>
            <a:pPr algn="r"/>
            <a:r>
              <a:rPr lang="en-IN" sz="6300" b="1">
                <a:solidFill>
                  <a:schemeClr val="bg1"/>
                </a:solidFill>
                <a:latin typeface="Arno Pro"/>
                <a:cs typeface="Times New Roman" pitchFamily="18" charset="0"/>
              </a:rPr>
              <a:t>Power of Transformation</a:t>
            </a:r>
          </a:p>
        </p:txBody>
      </p:sp>
      <p:cxnSp>
        <p:nvCxnSpPr>
          <p:cNvPr id="11" name="Straight Connector 10"/>
          <p:cNvCxnSpPr/>
          <p:nvPr/>
        </p:nvCxnSpPr>
        <p:spPr>
          <a:xfrm>
            <a:off x="0" y="4881563"/>
            <a:ext cx="115220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630613" y="0"/>
            <a:ext cx="0" cy="68580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p:cNvGrpSpPr>
          <p:nvPr/>
        </p:nvGrpSpPr>
        <p:grpSpPr bwMode="auto">
          <a:xfrm>
            <a:off x="1582738" y="401638"/>
            <a:ext cx="7561262" cy="4791075"/>
            <a:chOff x="-2" y="-431061"/>
            <a:chExt cx="7561239" cy="4791381"/>
          </a:xfrm>
        </p:grpSpPr>
        <p:pic>
          <p:nvPicPr>
            <p:cNvPr id="48135" name="Picture 2"/>
            <p:cNvPicPr>
              <a:picLocks noChangeAspect="1"/>
            </p:cNvPicPr>
            <p:nvPr/>
          </p:nvPicPr>
          <p:blipFill>
            <a:blip r:embed="rId2"/>
            <a:srcRect l="6145" t="-6360" r="4591" b="16125"/>
            <a:stretch>
              <a:fillRect/>
            </a:stretch>
          </p:blipFill>
          <p:spPr bwMode="auto">
            <a:xfrm>
              <a:off x="-2" y="-431061"/>
              <a:ext cx="7561239" cy="4791381"/>
            </a:xfrm>
            <a:prstGeom prst="rect">
              <a:avLst/>
            </a:prstGeom>
            <a:noFill/>
            <a:ln w="9525">
              <a:noFill/>
              <a:miter lim="800000"/>
              <a:headEnd/>
              <a:tailEnd/>
            </a:ln>
          </p:spPr>
        </p:pic>
        <p:sp>
          <p:nvSpPr>
            <p:cNvPr id="48136" name="Rectangle 36"/>
            <p:cNvSpPr>
              <a:spLocks noChangeArrowheads="1"/>
            </p:cNvSpPr>
            <p:nvPr/>
          </p:nvSpPr>
          <p:spPr bwMode="auto">
            <a:xfrm>
              <a:off x="3303684" y="-29392"/>
              <a:ext cx="2016224" cy="369332"/>
            </a:xfrm>
            <a:prstGeom prst="rect">
              <a:avLst/>
            </a:prstGeom>
            <a:noFill/>
            <a:ln w="9525">
              <a:noFill/>
              <a:miter lim="800000"/>
              <a:headEnd/>
              <a:tailEnd/>
            </a:ln>
          </p:spPr>
          <p:txBody>
            <a:bodyPr>
              <a:spAutoFit/>
            </a:bodyPr>
            <a:lstStyle/>
            <a:p>
              <a:r>
                <a:rPr lang="en-US" b="1">
                  <a:solidFill>
                    <a:schemeClr val="bg1"/>
                  </a:solidFill>
                  <a:latin typeface="Century" pitchFamily="18" charset="0"/>
                  <a:cs typeface="Times New Roman" pitchFamily="18" charset="0"/>
                </a:rPr>
                <a:t>Dubai in 1979</a:t>
              </a:r>
            </a:p>
          </p:txBody>
        </p:sp>
      </p:grpSp>
      <p:grpSp>
        <p:nvGrpSpPr>
          <p:cNvPr id="20" name="Group 19"/>
          <p:cNvGrpSpPr>
            <a:grpSpLocks/>
          </p:cNvGrpSpPr>
          <p:nvPr/>
        </p:nvGrpSpPr>
        <p:grpSpPr bwMode="auto">
          <a:xfrm>
            <a:off x="2647950" y="762000"/>
            <a:ext cx="6494463" cy="4159250"/>
            <a:chOff x="5252030" y="-379720"/>
            <a:chExt cx="6493968" cy="4159669"/>
          </a:xfrm>
        </p:grpSpPr>
        <p:pic>
          <p:nvPicPr>
            <p:cNvPr id="48133" name="Picture 20"/>
            <p:cNvPicPr>
              <a:picLocks noChangeAspect="1"/>
            </p:cNvPicPr>
            <p:nvPr/>
          </p:nvPicPr>
          <p:blipFill>
            <a:blip r:embed="rId3"/>
            <a:srcRect l="13879" t="27927"/>
            <a:stretch>
              <a:fillRect/>
            </a:stretch>
          </p:blipFill>
          <p:spPr bwMode="auto">
            <a:xfrm>
              <a:off x="5252030" y="-379720"/>
              <a:ext cx="6493968" cy="4159669"/>
            </a:xfrm>
            <a:prstGeom prst="rect">
              <a:avLst/>
            </a:prstGeom>
            <a:noFill/>
            <a:ln w="9525">
              <a:noFill/>
              <a:miter lim="800000"/>
              <a:headEnd/>
              <a:tailEnd/>
            </a:ln>
          </p:spPr>
        </p:pic>
        <p:sp>
          <p:nvSpPr>
            <p:cNvPr id="48134" name="Rectangle 36"/>
            <p:cNvSpPr>
              <a:spLocks noChangeArrowheads="1"/>
            </p:cNvSpPr>
            <p:nvPr/>
          </p:nvSpPr>
          <p:spPr bwMode="auto">
            <a:xfrm>
              <a:off x="9717899" y="-338361"/>
              <a:ext cx="2016224" cy="369332"/>
            </a:xfrm>
            <a:prstGeom prst="rect">
              <a:avLst/>
            </a:prstGeom>
            <a:noFill/>
            <a:ln w="9525">
              <a:noFill/>
              <a:miter lim="800000"/>
              <a:headEnd/>
              <a:tailEnd/>
            </a:ln>
          </p:spPr>
          <p:txBody>
            <a:bodyPr>
              <a:spAutoFit/>
            </a:bodyPr>
            <a:lstStyle/>
            <a:p>
              <a:r>
                <a:rPr lang="en-US" b="1">
                  <a:solidFill>
                    <a:schemeClr val="bg1"/>
                  </a:solidFill>
                  <a:latin typeface="Century" pitchFamily="18" charset="0"/>
                  <a:cs typeface="Times New Roman" pitchFamily="18" charset="0"/>
                </a:rPr>
                <a:t>Dubai in 2014</a:t>
              </a:r>
            </a:p>
          </p:txBody>
        </p:sp>
      </p:grpSp>
      <p:sp>
        <p:nvSpPr>
          <p:cNvPr id="23" name="TextBox 22"/>
          <p:cNvSpPr txBox="1"/>
          <p:nvPr/>
        </p:nvSpPr>
        <p:spPr>
          <a:xfrm>
            <a:off x="-71438" y="4056063"/>
            <a:ext cx="11599863" cy="885825"/>
          </a:xfrm>
          <a:prstGeom prst="rect">
            <a:avLst/>
          </a:prstGeom>
          <a:solidFill>
            <a:schemeClr val="tx1">
              <a:lumMod val="95000"/>
              <a:lumOff val="5000"/>
            </a:schemeClr>
          </a:solidFill>
        </p:spPr>
        <p:txBody>
          <a:bodyPr anchor="ctr">
            <a:spAutoFit/>
          </a:bodyPr>
          <a:lstStyle/>
          <a:p>
            <a:pPr algn="ctr" fontAlgn="auto">
              <a:lnSpc>
                <a:spcPts val="3000"/>
              </a:lnSpc>
              <a:spcBef>
                <a:spcPts val="0"/>
              </a:spcBef>
              <a:spcAft>
                <a:spcPts val="0"/>
              </a:spcAft>
              <a:defRPr/>
            </a:pPr>
            <a:r>
              <a:rPr lang="en-US" sz="3600" i="1" dirty="0">
                <a:solidFill>
                  <a:schemeClr val="bg1"/>
                </a:solidFill>
                <a:latin typeface="Arial Black" pitchFamily="34" charset="0"/>
                <a:cs typeface="+mn-cs"/>
              </a:rPr>
              <a:t>     </a:t>
            </a:r>
            <a:r>
              <a:rPr lang="en-US" sz="3600" i="1" dirty="0">
                <a:solidFill>
                  <a:srgbClr val="FF3300"/>
                </a:solidFill>
                <a:latin typeface="Arial Black" pitchFamily="34" charset="0"/>
                <a:cs typeface="+mn-cs"/>
              </a:rPr>
              <a:t>“</a:t>
            </a:r>
            <a:r>
              <a:rPr lang="en-US" sz="2800" i="1" dirty="0">
                <a:solidFill>
                  <a:srgbClr val="FF3300"/>
                </a:solidFill>
                <a:latin typeface="Arial Black" pitchFamily="34" charset="0"/>
                <a:cs typeface="+mn-cs"/>
              </a:rPr>
              <a:t>Transformational</a:t>
            </a:r>
          </a:p>
          <a:p>
            <a:pPr algn="ctr" fontAlgn="auto">
              <a:lnSpc>
                <a:spcPts val="3000"/>
              </a:lnSpc>
              <a:spcBef>
                <a:spcPts val="0"/>
              </a:spcBef>
              <a:spcAft>
                <a:spcPts val="0"/>
              </a:spcAft>
              <a:defRPr/>
            </a:pPr>
            <a:r>
              <a:rPr lang="en-US" sz="2800" i="1" dirty="0">
                <a:solidFill>
                  <a:srgbClr val="FF3300"/>
                </a:solidFill>
                <a:latin typeface="Arial Black" pitchFamily="34" charset="0"/>
                <a:cs typeface="+mn-cs"/>
              </a:rPr>
              <a:t>				       Impact of a WTC</a:t>
            </a:r>
            <a:r>
              <a:rPr lang="en-US" sz="3600" i="1" dirty="0">
                <a:solidFill>
                  <a:srgbClr val="FF3300"/>
                </a:solidFill>
                <a:latin typeface="Arial Black" pitchFamily="34" charset="0"/>
                <a:cs typeface="+mn-cs"/>
              </a:rPr>
              <a:t>”</a:t>
            </a:r>
            <a:endParaRPr lang="en-US" sz="2800" i="1" dirty="0">
              <a:solidFill>
                <a:srgbClr val="FF3300"/>
              </a:solidFill>
              <a:latin typeface="Arial Black" pitchFamily="34" charset="0"/>
              <a:cs typeface="+mn-cs"/>
            </a:endParaRPr>
          </a:p>
        </p:txBody>
      </p:sp>
      <p:pic>
        <p:nvPicPr>
          <p:cNvPr id="48132" name="Picture 1"/>
          <p:cNvPicPr>
            <a:picLocks noChangeAspect="1"/>
          </p:cNvPicPr>
          <p:nvPr/>
        </p:nvPicPr>
        <p:blipFill>
          <a:blip r:embed="rId4"/>
          <a:srcRect/>
          <a:stretch>
            <a:fillRect/>
          </a:stretch>
        </p:blipFill>
        <p:spPr bwMode="auto">
          <a:xfrm>
            <a:off x="331788" y="5445125"/>
            <a:ext cx="2405062" cy="1162050"/>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9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2.50689E-6 3.7037E-6 L 0.20634 -0.12153 " pathEditMode="relative" rAng="0" ptsTypes="AA">
                                      <p:cBhvr>
                                        <p:cTn id="11" dur="2100" fill="hold"/>
                                        <p:tgtEl>
                                          <p:spTgt spid="20"/>
                                        </p:tgtEl>
                                        <p:attrNameLst>
                                          <p:attrName>ppt_x</p:attrName>
                                          <p:attrName>ppt_y</p:attrName>
                                        </p:attrNameLst>
                                      </p:cBhvr>
                                      <p:rCtr x="10317" y="-6088"/>
                                    </p:animMotion>
                                  </p:childTnLst>
                                </p:cTn>
                              </p:par>
                              <p:par>
                                <p:cTn id="12" presetID="42" presetClass="path" presetSubtype="0" accel="50000" decel="50000" fill="hold" nodeType="withEffect">
                                  <p:stCondLst>
                                    <p:cond delay="0"/>
                                  </p:stCondLst>
                                  <p:childTnLst>
                                    <p:animMotion origin="layout" path="M -0.00014 0.01019 L -0.21529 -0.11065 " pathEditMode="relative" rAng="0" ptsTypes="AA">
                                      <p:cBhvr>
                                        <p:cTn id="13" dur="2000" fill="hold"/>
                                        <p:tgtEl>
                                          <p:spTgt spid="5"/>
                                        </p:tgtEl>
                                        <p:attrNameLst>
                                          <p:attrName>ppt_x</p:attrName>
                                          <p:attrName>ppt_y</p:attrName>
                                        </p:attrNameLst>
                                      </p:cBhvr>
                                      <p:rCtr x="-10758" y="-6042"/>
                                    </p:animMotion>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6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p:cNvPicPr>
            <a:picLocks noChangeAspect="1"/>
          </p:cNvPicPr>
          <p:nvPr/>
        </p:nvPicPr>
        <p:blipFill>
          <a:blip r:embed="rId2"/>
          <a:srcRect/>
          <a:stretch>
            <a:fillRect/>
          </a:stretch>
        </p:blipFill>
        <p:spPr bwMode="auto">
          <a:xfrm>
            <a:off x="0" y="0"/>
            <a:ext cx="11664950" cy="6934200"/>
          </a:xfrm>
          <a:prstGeom prst="rect">
            <a:avLst/>
          </a:prstGeom>
          <a:noFill/>
          <a:ln w="9525">
            <a:noFill/>
            <a:miter lim="800000"/>
            <a:headEnd/>
            <a:tailEnd/>
          </a:ln>
        </p:spPr>
      </p:pic>
      <p:pic>
        <p:nvPicPr>
          <p:cNvPr id="49154" name="Picture 2"/>
          <p:cNvPicPr>
            <a:picLocks noChangeAspect="1" noChangeArrowheads="1"/>
          </p:cNvPicPr>
          <p:nvPr/>
        </p:nvPicPr>
        <p:blipFill>
          <a:blip r:embed="rId3"/>
          <a:srcRect r="5363"/>
          <a:stretch>
            <a:fillRect/>
          </a:stretch>
        </p:blipFill>
        <p:spPr bwMode="auto">
          <a:xfrm>
            <a:off x="0" y="0"/>
            <a:ext cx="11693525" cy="6934200"/>
          </a:xfrm>
          <a:prstGeom prst="rect">
            <a:avLst/>
          </a:prstGeom>
          <a:noFill/>
          <a:ln w="9525">
            <a:noFill/>
            <a:miter lim="800000"/>
            <a:headEnd/>
            <a:tailEnd/>
          </a:ln>
        </p:spPr>
      </p:pic>
      <p:pic>
        <p:nvPicPr>
          <p:cNvPr id="49155" name="Picture 4"/>
          <p:cNvPicPr>
            <a:picLocks noChangeAspect="1"/>
          </p:cNvPicPr>
          <p:nvPr/>
        </p:nvPicPr>
        <p:blipFill>
          <a:blip r:embed="rId4"/>
          <a:srcRect/>
          <a:stretch>
            <a:fillRect/>
          </a:stretch>
        </p:blipFill>
        <p:spPr bwMode="auto">
          <a:xfrm>
            <a:off x="6269038" y="549275"/>
            <a:ext cx="4889500" cy="503238"/>
          </a:xfrm>
          <a:prstGeom prst="rect">
            <a:avLst/>
          </a:prstGeom>
          <a:noFill/>
          <a:ln w="9525">
            <a:noFill/>
            <a:miter lim="800000"/>
            <a:headEnd/>
            <a:tailEnd/>
          </a:ln>
        </p:spPr>
      </p:pic>
      <p:cxnSp>
        <p:nvCxnSpPr>
          <p:cNvPr id="6" name="Straight Arrow Connector 5"/>
          <p:cNvCxnSpPr/>
          <p:nvPr/>
        </p:nvCxnSpPr>
        <p:spPr>
          <a:xfrm>
            <a:off x="7632700" y="1125538"/>
            <a:ext cx="0" cy="17986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635500" y="1152525"/>
            <a:ext cx="0" cy="9747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987800" y="915988"/>
            <a:ext cx="1296988" cy="261937"/>
          </a:xfrm>
          <a:prstGeom prst="rect">
            <a:avLst/>
          </a:prstGeom>
          <a:noFill/>
        </p:spPr>
        <p:txBody>
          <a:bodyPr>
            <a:spAutoFit/>
          </a:bodyPr>
          <a:lstStyle/>
          <a:p>
            <a:pPr algn="ctr" fontAlgn="auto">
              <a:spcBef>
                <a:spcPts val="0"/>
              </a:spcBef>
              <a:spcAft>
                <a:spcPts val="0"/>
              </a:spcAft>
              <a:defRPr/>
            </a:pPr>
            <a:r>
              <a:rPr lang="en-IN" sz="1100" dirty="0">
                <a:solidFill>
                  <a:schemeClr val="tx1">
                    <a:lumMod val="75000"/>
                    <a:lumOff val="25000"/>
                  </a:schemeClr>
                </a:solidFill>
                <a:latin typeface="+mn-lt"/>
                <a:cs typeface="+mn-cs"/>
              </a:rPr>
              <a:t>GIFT 1 &amp; GIFT 2</a:t>
            </a:r>
          </a:p>
        </p:txBody>
      </p:sp>
      <p:sp>
        <p:nvSpPr>
          <p:cNvPr id="14" name="TextBox 13"/>
          <p:cNvSpPr txBox="1"/>
          <p:nvPr/>
        </p:nvSpPr>
        <p:spPr>
          <a:xfrm>
            <a:off x="4972050" y="6308725"/>
            <a:ext cx="1296988" cy="261938"/>
          </a:xfrm>
          <a:prstGeom prst="rect">
            <a:avLst/>
          </a:prstGeom>
          <a:noFill/>
        </p:spPr>
        <p:txBody>
          <a:bodyPr>
            <a:spAutoFit/>
          </a:bodyPr>
          <a:lstStyle/>
          <a:p>
            <a:pPr algn="ctr" fontAlgn="auto">
              <a:spcBef>
                <a:spcPts val="0"/>
              </a:spcBef>
              <a:spcAft>
                <a:spcPts val="0"/>
              </a:spcAft>
              <a:defRPr/>
            </a:pPr>
            <a:r>
              <a:rPr lang="en-IN" sz="1100" dirty="0">
                <a:solidFill>
                  <a:schemeClr val="tx1">
                    <a:lumMod val="75000"/>
                    <a:lumOff val="25000"/>
                  </a:schemeClr>
                </a:solidFill>
                <a:latin typeface="+mn-lt"/>
                <a:cs typeface="+mn-cs"/>
              </a:rPr>
              <a:t>METRO STATION</a:t>
            </a:r>
          </a:p>
        </p:txBody>
      </p:sp>
      <p:cxnSp>
        <p:nvCxnSpPr>
          <p:cNvPr id="16" name="Straight Arrow Connector 15"/>
          <p:cNvCxnSpPr>
            <a:stCxn id="14" idx="0"/>
          </p:cNvCxnSpPr>
          <p:nvPr/>
        </p:nvCxnSpPr>
        <p:spPr>
          <a:xfrm flipH="1" flipV="1">
            <a:off x="5616575" y="5949950"/>
            <a:ext cx="4763" cy="358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276475" y="1501775"/>
            <a:ext cx="1296988" cy="261938"/>
          </a:xfrm>
          <a:prstGeom prst="rect">
            <a:avLst/>
          </a:prstGeom>
          <a:noFill/>
        </p:spPr>
        <p:txBody>
          <a:bodyPr>
            <a:spAutoFit/>
          </a:bodyPr>
          <a:lstStyle/>
          <a:p>
            <a:pPr algn="ctr" fontAlgn="auto">
              <a:spcBef>
                <a:spcPts val="0"/>
              </a:spcBef>
              <a:spcAft>
                <a:spcPts val="0"/>
              </a:spcAft>
              <a:defRPr/>
            </a:pPr>
            <a:r>
              <a:rPr lang="en-IN" sz="1100" dirty="0">
                <a:solidFill>
                  <a:schemeClr val="tx1">
                    <a:lumMod val="75000"/>
                    <a:lumOff val="25000"/>
                  </a:schemeClr>
                </a:solidFill>
                <a:latin typeface="+mn-lt"/>
                <a:cs typeface="+mn-cs"/>
              </a:rPr>
              <a:t>CURRENT ENTRY</a:t>
            </a:r>
          </a:p>
        </p:txBody>
      </p:sp>
      <p:sp>
        <p:nvSpPr>
          <p:cNvPr id="19" name="TextBox 18"/>
          <p:cNvSpPr txBox="1"/>
          <p:nvPr/>
        </p:nvSpPr>
        <p:spPr>
          <a:xfrm rot="5400000">
            <a:off x="10564019" y="5301457"/>
            <a:ext cx="1449387" cy="254000"/>
          </a:xfrm>
          <a:prstGeom prst="rect">
            <a:avLst/>
          </a:prstGeom>
          <a:noFill/>
        </p:spPr>
        <p:txBody>
          <a:bodyPr>
            <a:spAutoFit/>
          </a:bodyPr>
          <a:lstStyle/>
          <a:p>
            <a:pPr algn="ctr" fontAlgn="auto">
              <a:spcBef>
                <a:spcPts val="0"/>
              </a:spcBef>
              <a:spcAft>
                <a:spcPts val="0"/>
              </a:spcAft>
              <a:defRPr/>
            </a:pPr>
            <a:r>
              <a:rPr lang="en-IN" sz="1050" dirty="0">
                <a:solidFill>
                  <a:schemeClr val="tx1">
                    <a:lumMod val="75000"/>
                    <a:lumOff val="25000"/>
                  </a:schemeClr>
                </a:solidFill>
                <a:latin typeface="+mn-lt"/>
                <a:cs typeface="+mn-cs"/>
              </a:rPr>
              <a:t>NATIONAL HIGHWAY</a:t>
            </a:r>
          </a:p>
        </p:txBody>
      </p:sp>
      <p:cxnSp>
        <p:nvCxnSpPr>
          <p:cNvPr id="20" name="Straight Arrow Connector 19"/>
          <p:cNvCxnSpPr/>
          <p:nvPr/>
        </p:nvCxnSpPr>
        <p:spPr>
          <a:xfrm>
            <a:off x="5545138" y="1374775"/>
            <a:ext cx="0" cy="976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292725" y="1285875"/>
            <a:ext cx="1296988" cy="430213"/>
          </a:xfrm>
          <a:prstGeom prst="rect">
            <a:avLst/>
          </a:prstGeom>
          <a:noFill/>
        </p:spPr>
        <p:txBody>
          <a:bodyPr>
            <a:spAutoFit/>
          </a:bodyPr>
          <a:lstStyle/>
          <a:p>
            <a:pPr algn="ctr" fontAlgn="auto">
              <a:spcBef>
                <a:spcPts val="0"/>
              </a:spcBef>
              <a:spcAft>
                <a:spcPts val="0"/>
              </a:spcAft>
              <a:defRPr/>
            </a:pPr>
            <a:r>
              <a:rPr lang="en-IN" sz="1100" dirty="0">
                <a:solidFill>
                  <a:schemeClr val="tx1">
                    <a:lumMod val="75000"/>
                    <a:lumOff val="25000"/>
                  </a:schemeClr>
                </a:solidFill>
                <a:latin typeface="+mn-lt"/>
                <a:cs typeface="+mn-cs"/>
              </a:rPr>
              <a:t>MULTI LEVEL </a:t>
            </a:r>
          </a:p>
          <a:p>
            <a:pPr algn="ctr" fontAlgn="auto">
              <a:spcBef>
                <a:spcPts val="0"/>
              </a:spcBef>
              <a:spcAft>
                <a:spcPts val="0"/>
              </a:spcAft>
              <a:defRPr/>
            </a:pPr>
            <a:r>
              <a:rPr lang="en-IN" sz="1100" dirty="0">
                <a:solidFill>
                  <a:schemeClr val="tx1">
                    <a:lumMod val="75000"/>
                    <a:lumOff val="25000"/>
                  </a:schemeClr>
                </a:solidFill>
                <a:latin typeface="+mn-lt"/>
                <a:cs typeface="+mn-cs"/>
              </a:rPr>
              <a:t>CAR PARK</a:t>
            </a:r>
          </a:p>
        </p:txBody>
      </p:sp>
      <p:sp>
        <p:nvSpPr>
          <p:cNvPr id="22" name="TextBox 21"/>
          <p:cNvSpPr txBox="1"/>
          <p:nvPr/>
        </p:nvSpPr>
        <p:spPr>
          <a:xfrm>
            <a:off x="7777163" y="5013325"/>
            <a:ext cx="1296987" cy="261938"/>
          </a:xfrm>
          <a:prstGeom prst="rect">
            <a:avLst/>
          </a:prstGeom>
          <a:noFill/>
        </p:spPr>
        <p:txBody>
          <a:bodyPr>
            <a:spAutoFit/>
          </a:bodyPr>
          <a:lstStyle/>
          <a:p>
            <a:pPr algn="ctr" fontAlgn="auto">
              <a:spcBef>
                <a:spcPts val="0"/>
              </a:spcBef>
              <a:spcAft>
                <a:spcPts val="0"/>
              </a:spcAft>
              <a:defRPr/>
            </a:pPr>
            <a:r>
              <a:rPr lang="en-IN" sz="1100" dirty="0">
                <a:solidFill>
                  <a:schemeClr val="tx1">
                    <a:lumMod val="75000"/>
                    <a:lumOff val="25000"/>
                  </a:schemeClr>
                </a:solidFill>
                <a:latin typeface="+mn-lt"/>
                <a:cs typeface="+mn-cs"/>
              </a:rPr>
              <a:t>HOTEL</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6"/>
          <p:cNvPicPr>
            <a:picLocks noChangeAspect="1"/>
          </p:cNvPicPr>
          <p:nvPr/>
        </p:nvPicPr>
        <p:blipFill>
          <a:blip r:embed="rId2"/>
          <a:srcRect/>
          <a:stretch>
            <a:fillRect/>
          </a:stretch>
        </p:blipFill>
        <p:spPr bwMode="auto">
          <a:xfrm>
            <a:off x="0" y="0"/>
            <a:ext cx="11664950" cy="6934200"/>
          </a:xfrm>
          <a:prstGeom prst="rect">
            <a:avLst/>
          </a:prstGeom>
          <a:noFill/>
          <a:ln w="9525">
            <a:noFill/>
            <a:miter lim="800000"/>
            <a:headEnd/>
            <a:tailEnd/>
          </a:ln>
        </p:spPr>
      </p:pic>
      <p:pic>
        <p:nvPicPr>
          <p:cNvPr id="50178" name="Picture 2"/>
          <p:cNvPicPr>
            <a:picLocks noChangeAspect="1" noChangeArrowheads="1"/>
          </p:cNvPicPr>
          <p:nvPr/>
        </p:nvPicPr>
        <p:blipFill>
          <a:blip r:embed="rId3"/>
          <a:srcRect/>
          <a:stretch>
            <a:fillRect/>
          </a:stretch>
        </p:blipFill>
        <p:spPr bwMode="auto">
          <a:xfrm>
            <a:off x="15875" y="1223963"/>
            <a:ext cx="3657600" cy="2057400"/>
          </a:xfrm>
          <a:prstGeom prst="rect">
            <a:avLst/>
          </a:prstGeom>
          <a:noFill/>
          <a:ln w="9525">
            <a:noFill/>
            <a:miter lim="800000"/>
            <a:headEnd/>
            <a:tailEnd/>
          </a:ln>
        </p:spPr>
      </p:pic>
      <p:pic>
        <p:nvPicPr>
          <p:cNvPr id="50179" name="Picture 2"/>
          <p:cNvPicPr>
            <a:picLocks noChangeAspect="1" noChangeArrowheads="1"/>
          </p:cNvPicPr>
          <p:nvPr/>
        </p:nvPicPr>
        <p:blipFill>
          <a:blip r:embed="rId4"/>
          <a:srcRect/>
          <a:stretch>
            <a:fillRect/>
          </a:stretch>
        </p:blipFill>
        <p:spPr bwMode="auto">
          <a:xfrm>
            <a:off x="3825875" y="1223963"/>
            <a:ext cx="7688263" cy="4324350"/>
          </a:xfrm>
          <a:prstGeom prst="rect">
            <a:avLst/>
          </a:prstGeom>
          <a:noFill/>
          <a:ln w="9525">
            <a:noFill/>
            <a:miter lim="800000"/>
            <a:headEnd/>
            <a:tailEnd/>
          </a:ln>
        </p:spPr>
      </p:pic>
      <p:pic>
        <p:nvPicPr>
          <p:cNvPr id="50180" name="Picture 2"/>
          <p:cNvPicPr>
            <a:picLocks noChangeAspect="1" noChangeArrowheads="1"/>
          </p:cNvPicPr>
          <p:nvPr/>
        </p:nvPicPr>
        <p:blipFill>
          <a:blip r:embed="rId5"/>
          <a:srcRect l="50000" t="45076" b="5672"/>
          <a:stretch>
            <a:fillRect/>
          </a:stretch>
        </p:blipFill>
        <p:spPr bwMode="auto">
          <a:xfrm>
            <a:off x="15875" y="3509963"/>
            <a:ext cx="3657600" cy="2027237"/>
          </a:xfrm>
          <a:prstGeom prst="rect">
            <a:avLst/>
          </a:prstGeom>
          <a:noFill/>
          <a:ln w="9525">
            <a:noFill/>
            <a:miter lim="800000"/>
            <a:headEnd/>
            <a:tailEnd/>
          </a:ln>
        </p:spPr>
      </p:pic>
      <p:pic>
        <p:nvPicPr>
          <p:cNvPr id="50181" name="Picture 7"/>
          <p:cNvPicPr>
            <a:picLocks noChangeAspect="1"/>
          </p:cNvPicPr>
          <p:nvPr/>
        </p:nvPicPr>
        <p:blipFill>
          <a:blip r:embed="rId6"/>
          <a:srcRect/>
          <a:stretch>
            <a:fillRect/>
          </a:stretch>
        </p:blipFill>
        <p:spPr bwMode="auto">
          <a:xfrm>
            <a:off x="7456488" y="173038"/>
            <a:ext cx="3849687" cy="536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p:cNvPicPr>
            <a:picLocks noChangeAspect="1" noChangeArrowheads="1"/>
          </p:cNvPicPr>
          <p:nvPr/>
        </p:nvPicPr>
        <p:blipFill>
          <a:blip r:embed="rId2"/>
          <a:srcRect b="5302"/>
          <a:stretch>
            <a:fillRect/>
          </a:stretch>
        </p:blipFill>
        <p:spPr bwMode="auto">
          <a:xfrm>
            <a:off x="0" y="0"/>
            <a:ext cx="11522075" cy="6859588"/>
          </a:xfrm>
          <a:prstGeom prst="rect">
            <a:avLst/>
          </a:prstGeom>
          <a:noFill/>
          <a:ln w="9525">
            <a:noFill/>
            <a:miter lim="800000"/>
            <a:headEnd/>
            <a:tailEnd/>
          </a:ln>
        </p:spPr>
      </p:pic>
      <p:pic>
        <p:nvPicPr>
          <p:cNvPr id="51202" name="Picture 1"/>
          <p:cNvPicPr>
            <a:picLocks noChangeAspect="1"/>
          </p:cNvPicPr>
          <p:nvPr/>
        </p:nvPicPr>
        <p:blipFill>
          <a:blip r:embed="rId3"/>
          <a:srcRect/>
          <a:stretch>
            <a:fillRect/>
          </a:stretch>
        </p:blipFill>
        <p:spPr bwMode="auto">
          <a:xfrm>
            <a:off x="6265863" y="1028700"/>
            <a:ext cx="4459287" cy="458788"/>
          </a:xfrm>
          <a:prstGeom prst="rect">
            <a:avLst/>
          </a:prstGeom>
          <a:noFill/>
          <a:ln w="9525">
            <a:noFill/>
            <a:miter lim="800000"/>
            <a:headEnd/>
            <a:tailEnd/>
          </a:ln>
        </p:spPr>
      </p:pic>
      <p:cxnSp>
        <p:nvCxnSpPr>
          <p:cNvPr id="5" name="Straight Arrow Connector 4"/>
          <p:cNvCxnSpPr/>
          <p:nvPr/>
        </p:nvCxnSpPr>
        <p:spPr>
          <a:xfrm>
            <a:off x="7993063" y="1487488"/>
            <a:ext cx="0" cy="2589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
          <p:cNvPicPr>
            <a:picLocks noChangeAspect="1"/>
          </p:cNvPicPr>
          <p:nvPr/>
        </p:nvPicPr>
        <p:blipFill>
          <a:blip r:embed="rId2"/>
          <a:srcRect r="4317"/>
          <a:stretch>
            <a:fillRect/>
          </a:stretch>
        </p:blipFill>
        <p:spPr bwMode="auto">
          <a:xfrm>
            <a:off x="720725" y="0"/>
            <a:ext cx="11664950" cy="6858000"/>
          </a:xfrm>
          <a:prstGeom prst="rect">
            <a:avLst/>
          </a:prstGeom>
          <a:noFill/>
          <a:ln w="9525">
            <a:noFill/>
            <a:miter lim="800000"/>
            <a:headEnd/>
            <a:tailEnd/>
          </a:ln>
        </p:spPr>
      </p:pic>
      <p:pic>
        <p:nvPicPr>
          <p:cNvPr id="52226" name="Picture 2"/>
          <p:cNvPicPr>
            <a:picLocks noChangeAspect="1"/>
          </p:cNvPicPr>
          <p:nvPr/>
        </p:nvPicPr>
        <p:blipFill>
          <a:blip r:embed="rId3"/>
          <a:srcRect/>
          <a:stretch>
            <a:fillRect/>
          </a:stretch>
        </p:blipFill>
        <p:spPr bwMode="auto">
          <a:xfrm>
            <a:off x="6265863" y="1028700"/>
            <a:ext cx="4459287" cy="458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1"/>
          <p:cNvPicPr>
            <a:picLocks noChangeAspect="1"/>
          </p:cNvPicPr>
          <p:nvPr/>
        </p:nvPicPr>
        <p:blipFill>
          <a:blip r:embed="rId2"/>
          <a:srcRect/>
          <a:stretch>
            <a:fillRect/>
          </a:stretch>
        </p:blipFill>
        <p:spPr bwMode="auto">
          <a:xfrm>
            <a:off x="0" y="-26988"/>
            <a:ext cx="11664950" cy="7032626"/>
          </a:xfrm>
          <a:prstGeom prst="rect">
            <a:avLst/>
          </a:prstGeom>
          <a:noFill/>
          <a:ln w="9525">
            <a:noFill/>
            <a:miter lim="800000"/>
            <a:headEnd/>
            <a:tailEnd/>
          </a:ln>
        </p:spPr>
      </p:pic>
      <p:sp>
        <p:nvSpPr>
          <p:cNvPr id="53250" name="TextBox 14"/>
          <p:cNvSpPr txBox="1">
            <a:spLocks noChangeArrowheads="1"/>
          </p:cNvSpPr>
          <p:nvPr/>
        </p:nvSpPr>
        <p:spPr bwMode="auto">
          <a:xfrm>
            <a:off x="1398588" y="188913"/>
            <a:ext cx="8755062" cy="646112"/>
          </a:xfrm>
          <a:prstGeom prst="rect">
            <a:avLst/>
          </a:prstGeom>
          <a:noFill/>
          <a:ln w="9525">
            <a:noFill/>
            <a:miter lim="800000"/>
            <a:headEnd/>
            <a:tailEnd/>
          </a:ln>
        </p:spPr>
        <p:txBody>
          <a:bodyPr>
            <a:spAutoFit/>
          </a:bodyPr>
          <a:lstStyle/>
          <a:p>
            <a:pPr algn="ctr"/>
            <a:r>
              <a:rPr lang="en-IN" sz="3600" b="1">
                <a:solidFill>
                  <a:schemeClr val="bg1"/>
                </a:solidFill>
                <a:latin typeface="Century" pitchFamily="18" charset="0"/>
              </a:rPr>
              <a:t>The New Epicentre of Growth is…</a:t>
            </a:r>
            <a:endParaRPr lang="en-IN" sz="6000" b="1">
              <a:solidFill>
                <a:schemeClr val="bg1"/>
              </a:solidFill>
              <a:latin typeface="Century"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4"/>
          <p:cNvPicPr>
            <a:picLocks noChangeAspect="1"/>
          </p:cNvPicPr>
          <p:nvPr/>
        </p:nvPicPr>
        <p:blipFill>
          <a:blip r:embed="rId2"/>
          <a:srcRect/>
          <a:stretch>
            <a:fillRect/>
          </a:stretch>
        </p:blipFill>
        <p:spPr bwMode="auto">
          <a:xfrm>
            <a:off x="0" y="0"/>
            <a:ext cx="11537950" cy="6858000"/>
          </a:xfrm>
          <a:prstGeom prst="rect">
            <a:avLst/>
          </a:prstGeom>
          <a:noFill/>
          <a:ln w="9525">
            <a:noFill/>
            <a:miter lim="800000"/>
            <a:headEnd/>
            <a:tailEnd/>
          </a:ln>
        </p:spPr>
      </p:pic>
      <p:pic>
        <p:nvPicPr>
          <p:cNvPr id="54274" name="Picture 3"/>
          <p:cNvPicPr>
            <a:picLocks noChangeAspect="1"/>
          </p:cNvPicPr>
          <p:nvPr/>
        </p:nvPicPr>
        <p:blipFill>
          <a:blip r:embed="rId3"/>
          <a:srcRect/>
          <a:stretch>
            <a:fillRect/>
          </a:stretch>
        </p:blipFill>
        <p:spPr bwMode="auto">
          <a:xfrm>
            <a:off x="1673225" y="1152525"/>
            <a:ext cx="4679950" cy="4868863"/>
          </a:xfrm>
          <a:prstGeom prst="rect">
            <a:avLst/>
          </a:prstGeom>
          <a:noFill/>
          <a:ln w="9525">
            <a:noFill/>
            <a:miter lim="800000"/>
            <a:headEnd/>
            <a:tailEnd/>
          </a:ln>
        </p:spPr>
      </p:pic>
      <p:sp>
        <p:nvSpPr>
          <p:cNvPr id="6" name="Title 1"/>
          <p:cNvSpPr txBox="1">
            <a:spLocks/>
          </p:cNvSpPr>
          <p:nvPr/>
        </p:nvSpPr>
        <p:spPr>
          <a:xfrm>
            <a:off x="33338" y="115888"/>
            <a:ext cx="11272837" cy="649287"/>
          </a:xfrm>
          <a:prstGeom prst="rect">
            <a:avLst/>
          </a:prstGeom>
          <a:noFill/>
        </p:spPr>
        <p:txBody>
          <a:bodyPr/>
          <a:lstStyle/>
          <a:p>
            <a:pPr algn="r" fontAlgn="auto">
              <a:spcBef>
                <a:spcPts val="0"/>
              </a:spcBef>
              <a:spcAft>
                <a:spcPts val="0"/>
              </a:spcAft>
              <a:defRPr/>
            </a:pPr>
            <a:endParaRPr lang="en-IN" sz="4000" spc="-150" dirty="0">
              <a:solidFill>
                <a:schemeClr val="bg1"/>
              </a:solidFill>
              <a:latin typeface="Arno Pro"/>
              <a:ea typeface="+mj-ea"/>
              <a:cs typeface="Times New Roman" pitchFamily="18" charset="0"/>
            </a:endParaRPr>
          </a:p>
        </p:txBody>
      </p:sp>
      <p:sp>
        <p:nvSpPr>
          <p:cNvPr id="54276" name="Rectangle 36"/>
          <p:cNvSpPr>
            <a:spLocks noChangeArrowheads="1"/>
          </p:cNvSpPr>
          <p:nvPr/>
        </p:nvSpPr>
        <p:spPr bwMode="auto">
          <a:xfrm>
            <a:off x="6481763" y="2316163"/>
            <a:ext cx="3817937" cy="368300"/>
          </a:xfrm>
          <a:prstGeom prst="rect">
            <a:avLst/>
          </a:prstGeom>
          <a:noFill/>
          <a:ln w="9525">
            <a:noFill/>
            <a:miter lim="800000"/>
            <a:headEnd/>
            <a:tailEnd/>
          </a:ln>
        </p:spPr>
        <p:txBody>
          <a:bodyPr>
            <a:spAutoFit/>
          </a:bodyPr>
          <a:lstStyle/>
          <a:p>
            <a:r>
              <a:rPr lang="en-US" b="1">
                <a:solidFill>
                  <a:schemeClr val="bg1"/>
                </a:solidFill>
                <a:latin typeface="Century" pitchFamily="18" charset="0"/>
                <a:cs typeface="Times New Roman" pitchFamily="18" charset="0"/>
              </a:rPr>
              <a:t>SECURITY OF INVESTMENT</a:t>
            </a:r>
          </a:p>
        </p:txBody>
      </p:sp>
      <p:sp>
        <p:nvSpPr>
          <p:cNvPr id="54277" name="Rectangle 42"/>
          <p:cNvSpPr>
            <a:spLocks noChangeArrowheads="1"/>
          </p:cNvSpPr>
          <p:nvPr/>
        </p:nvSpPr>
        <p:spPr bwMode="auto">
          <a:xfrm>
            <a:off x="6499225" y="3071813"/>
            <a:ext cx="3346450" cy="369887"/>
          </a:xfrm>
          <a:prstGeom prst="rect">
            <a:avLst/>
          </a:prstGeom>
          <a:noFill/>
          <a:ln w="9525">
            <a:noFill/>
            <a:miter lim="800000"/>
            <a:headEnd/>
            <a:tailEnd/>
          </a:ln>
        </p:spPr>
        <p:txBody>
          <a:bodyPr>
            <a:spAutoFit/>
          </a:bodyPr>
          <a:lstStyle/>
          <a:p>
            <a:r>
              <a:rPr lang="en-US" b="1">
                <a:solidFill>
                  <a:schemeClr val="bg1"/>
                </a:solidFill>
                <a:latin typeface="Century" pitchFamily="18" charset="0"/>
                <a:cs typeface="Times New Roman" pitchFamily="18" charset="0"/>
              </a:rPr>
              <a:t>HIGH RETURNS</a:t>
            </a:r>
          </a:p>
        </p:txBody>
      </p:sp>
      <p:sp>
        <p:nvSpPr>
          <p:cNvPr id="54278" name="Rectangle 51"/>
          <p:cNvSpPr>
            <a:spLocks noChangeArrowheads="1"/>
          </p:cNvSpPr>
          <p:nvPr/>
        </p:nvSpPr>
        <p:spPr bwMode="auto">
          <a:xfrm>
            <a:off x="6516688" y="3867150"/>
            <a:ext cx="3443287" cy="369888"/>
          </a:xfrm>
          <a:prstGeom prst="rect">
            <a:avLst/>
          </a:prstGeom>
          <a:noFill/>
          <a:ln w="9525">
            <a:noFill/>
            <a:miter lim="800000"/>
            <a:headEnd/>
            <a:tailEnd/>
          </a:ln>
        </p:spPr>
        <p:txBody>
          <a:bodyPr>
            <a:spAutoFit/>
          </a:bodyPr>
          <a:lstStyle/>
          <a:p>
            <a:r>
              <a:rPr lang="en-US" b="1">
                <a:solidFill>
                  <a:schemeClr val="bg1"/>
                </a:solidFill>
                <a:latin typeface="Century" pitchFamily="18" charset="0"/>
                <a:cs typeface="Times New Roman" pitchFamily="18" charset="0"/>
              </a:rPr>
              <a:t>CAPITAL APPRECIATION</a:t>
            </a:r>
          </a:p>
        </p:txBody>
      </p:sp>
      <p:sp>
        <p:nvSpPr>
          <p:cNvPr id="54279" name="Rectangle 66"/>
          <p:cNvSpPr>
            <a:spLocks noChangeArrowheads="1"/>
          </p:cNvSpPr>
          <p:nvPr/>
        </p:nvSpPr>
        <p:spPr bwMode="auto">
          <a:xfrm>
            <a:off x="6516688" y="4672013"/>
            <a:ext cx="3346450" cy="369887"/>
          </a:xfrm>
          <a:prstGeom prst="rect">
            <a:avLst/>
          </a:prstGeom>
          <a:noFill/>
          <a:ln w="9525">
            <a:noFill/>
            <a:miter lim="800000"/>
            <a:headEnd/>
            <a:tailEnd/>
          </a:ln>
        </p:spPr>
        <p:txBody>
          <a:bodyPr>
            <a:spAutoFit/>
          </a:bodyPr>
          <a:lstStyle/>
          <a:p>
            <a:r>
              <a:rPr lang="en-US" b="1">
                <a:solidFill>
                  <a:schemeClr val="bg1"/>
                </a:solidFill>
                <a:latin typeface="Century" pitchFamily="18" charset="0"/>
                <a:cs typeface="Times New Roman" pitchFamily="18" charset="0"/>
              </a:rPr>
              <a:t>PRIDE OF OWNERSHIP</a:t>
            </a:r>
          </a:p>
        </p:txBody>
      </p:sp>
      <p:cxnSp>
        <p:nvCxnSpPr>
          <p:cNvPr id="12" name="Straight Connector 11"/>
          <p:cNvCxnSpPr/>
          <p:nvPr/>
        </p:nvCxnSpPr>
        <p:spPr>
          <a:xfrm>
            <a:off x="6223000" y="2057400"/>
            <a:ext cx="0" cy="31686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4281" name="Picture 13"/>
          <p:cNvPicPr>
            <a:picLocks noChangeAspect="1"/>
          </p:cNvPicPr>
          <p:nvPr/>
        </p:nvPicPr>
        <p:blipFill>
          <a:blip r:embed="rId4"/>
          <a:srcRect/>
          <a:stretch>
            <a:fillRect/>
          </a:stretch>
        </p:blipFill>
        <p:spPr bwMode="auto">
          <a:xfrm>
            <a:off x="7456488" y="173038"/>
            <a:ext cx="3849687" cy="536575"/>
          </a:xfrm>
          <a:prstGeom prst="rect">
            <a:avLst/>
          </a:prstGeom>
          <a:noFill/>
          <a:ln w="9525">
            <a:noFill/>
            <a:miter lim="800000"/>
            <a:headEnd/>
            <a:tailEnd/>
          </a:ln>
        </p:spPr>
      </p:pic>
      <p:sp>
        <p:nvSpPr>
          <p:cNvPr id="2" name="Rectangle 1"/>
          <p:cNvSpPr/>
          <p:nvPr/>
        </p:nvSpPr>
        <p:spPr>
          <a:xfrm>
            <a:off x="158750" y="173038"/>
            <a:ext cx="7042150" cy="522287"/>
          </a:xfrm>
          <a:prstGeom prst="rect">
            <a:avLst/>
          </a:prstGeom>
        </p:spPr>
        <p:txBody>
          <a:bodyPr>
            <a:spAutoFit/>
          </a:bodyPr>
          <a:lstStyle/>
          <a:p>
            <a:pPr fontAlgn="auto">
              <a:spcBef>
                <a:spcPts val="0"/>
              </a:spcBef>
              <a:spcAft>
                <a:spcPts val="0"/>
              </a:spcAft>
              <a:defRPr/>
            </a:pPr>
            <a:r>
              <a:rPr lang="en-US" sz="2800" b="1" dirty="0">
                <a:solidFill>
                  <a:schemeClr val="bg1"/>
                </a:solidFill>
                <a:latin typeface="Arno Pro"/>
                <a:cs typeface="Times New Roman" pitchFamily="18" charset="0"/>
              </a:rPr>
              <a:t>…A STRATEGIC INVESTMENT </a:t>
            </a:r>
            <a:r>
              <a:rPr lang="en-US" sz="2800" dirty="0">
                <a:solidFill>
                  <a:schemeClr val="bg1"/>
                </a:solidFill>
                <a:latin typeface="Arno Pro"/>
                <a:cs typeface="Times New Roman" pitchFamily="18" charset="0"/>
              </a:rPr>
              <a:t>enabling</a:t>
            </a:r>
            <a:endParaRPr lang="en-IN" sz="4000" spc="-150" dirty="0">
              <a:solidFill>
                <a:schemeClr val="tx1">
                  <a:lumMod val="75000"/>
                  <a:lumOff val="25000"/>
                </a:schemeClr>
              </a:solidFill>
              <a:latin typeface="Arno Pro"/>
              <a:cs typeface="Times New Roman"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p:cNvPicPr>
            <a:picLocks noChangeAspect="1"/>
          </p:cNvPicPr>
          <p:nvPr/>
        </p:nvPicPr>
        <p:blipFill>
          <a:blip r:embed="rId2"/>
          <a:srcRect/>
          <a:stretch>
            <a:fillRect/>
          </a:stretch>
        </p:blipFill>
        <p:spPr bwMode="auto">
          <a:xfrm>
            <a:off x="-15875" y="0"/>
            <a:ext cx="11537950" cy="6888163"/>
          </a:xfrm>
          <a:prstGeom prst="rect">
            <a:avLst/>
          </a:prstGeom>
          <a:noFill/>
          <a:ln w="9525">
            <a:noFill/>
            <a:miter lim="800000"/>
            <a:headEnd/>
            <a:tailEnd/>
          </a:ln>
        </p:spPr>
      </p:pic>
      <p:pic>
        <p:nvPicPr>
          <p:cNvPr id="55298" name="Picture 2"/>
          <p:cNvPicPr>
            <a:picLocks noChangeAspect="1"/>
          </p:cNvPicPr>
          <p:nvPr/>
        </p:nvPicPr>
        <p:blipFill>
          <a:blip r:embed="rId3"/>
          <a:srcRect/>
          <a:stretch>
            <a:fillRect/>
          </a:stretch>
        </p:blipFill>
        <p:spPr bwMode="auto">
          <a:xfrm>
            <a:off x="7705725" y="185738"/>
            <a:ext cx="3849688" cy="536575"/>
          </a:xfrm>
          <a:prstGeom prst="rect">
            <a:avLst/>
          </a:prstGeom>
          <a:noFill/>
          <a:ln w="9525">
            <a:noFill/>
            <a:miter lim="800000"/>
            <a:headEnd/>
            <a:tailEnd/>
          </a:ln>
        </p:spPr>
      </p:pic>
      <p:sp>
        <p:nvSpPr>
          <p:cNvPr id="4" name="Title 1"/>
          <p:cNvSpPr txBox="1">
            <a:spLocks/>
          </p:cNvSpPr>
          <p:nvPr/>
        </p:nvSpPr>
        <p:spPr>
          <a:xfrm>
            <a:off x="361950" y="3095625"/>
            <a:ext cx="2238375" cy="800100"/>
          </a:xfrm>
          <a:prstGeom prst="rect">
            <a:avLst/>
          </a:prstGeom>
          <a:noFill/>
        </p:spPr>
        <p:txBody>
          <a:bodyPr/>
          <a:lstStyle/>
          <a:p>
            <a:pPr algn="ctr" fontAlgn="auto">
              <a:spcBef>
                <a:spcPts val="0"/>
              </a:spcBef>
              <a:spcAft>
                <a:spcPts val="0"/>
              </a:spcAft>
              <a:defRPr/>
            </a:pPr>
            <a:r>
              <a:rPr lang="en-US" sz="2400" b="1" dirty="0">
                <a:solidFill>
                  <a:schemeClr val="bg1"/>
                </a:solidFill>
                <a:latin typeface="Arno Pro"/>
                <a:ea typeface="+mj-ea"/>
                <a:cs typeface="Times New Roman" pitchFamily="18" charset="0"/>
              </a:rPr>
              <a:t>Security of Investment</a:t>
            </a:r>
            <a:endParaRPr lang="en-IN" sz="3600" b="1" spc="-150" dirty="0">
              <a:solidFill>
                <a:schemeClr val="bg1"/>
              </a:solidFill>
              <a:latin typeface="Arno Pro"/>
              <a:ea typeface="+mj-ea"/>
              <a:cs typeface="Times New Roman" pitchFamily="18" charset="0"/>
            </a:endParaRPr>
          </a:p>
        </p:txBody>
      </p:sp>
      <p:sp>
        <p:nvSpPr>
          <p:cNvPr id="55300" name="Rectangle 4"/>
          <p:cNvSpPr>
            <a:spLocks noChangeArrowheads="1"/>
          </p:cNvSpPr>
          <p:nvPr/>
        </p:nvSpPr>
        <p:spPr bwMode="auto">
          <a:xfrm>
            <a:off x="3168650" y="1852613"/>
            <a:ext cx="3995738" cy="2432050"/>
          </a:xfrm>
          <a:prstGeom prst="rect">
            <a:avLst/>
          </a:prstGeom>
          <a:noFill/>
          <a:ln w="9525">
            <a:noFill/>
            <a:miter lim="800000"/>
            <a:headEnd/>
            <a:tailEnd/>
          </a:ln>
        </p:spPr>
        <p:txBody>
          <a:bodyPr>
            <a:spAutoFit/>
          </a:bodyPr>
          <a:lstStyle/>
          <a:p>
            <a:r>
              <a:rPr lang="en-IN" sz="2800" b="1">
                <a:solidFill>
                  <a:schemeClr val="bg1"/>
                </a:solidFill>
                <a:latin typeface="Century" pitchFamily="18" charset="0"/>
                <a:cs typeface="Times New Roman" pitchFamily="18" charset="0"/>
              </a:rPr>
              <a:t>WTC as a GLOBAL POWER BRAND </a:t>
            </a:r>
            <a:r>
              <a:rPr lang="en-IN" sz="2000">
                <a:solidFill>
                  <a:schemeClr val="bg1"/>
                </a:solidFill>
                <a:latin typeface="Century" pitchFamily="18" charset="0"/>
                <a:cs typeface="Times New Roman" pitchFamily="18" charset="0"/>
              </a:rPr>
              <a:t>has been delivering profitable opportunities to a</a:t>
            </a:r>
            <a:r>
              <a:rPr lang="en-IN" sz="2800" b="1">
                <a:solidFill>
                  <a:schemeClr val="bg1"/>
                </a:solidFill>
                <a:latin typeface="Century" pitchFamily="18" charset="0"/>
                <a:cs typeface="Times New Roman" pitchFamily="18" charset="0"/>
              </a:rPr>
              <a:t> </a:t>
            </a:r>
            <a:r>
              <a:rPr lang="en-IN" sz="2400" b="1">
                <a:solidFill>
                  <a:schemeClr val="bg1"/>
                </a:solidFill>
                <a:latin typeface="Century" pitchFamily="18" charset="0"/>
                <a:cs typeface="Times New Roman" pitchFamily="18" charset="0"/>
              </a:rPr>
              <a:t>million businesses for more than 40 years.</a:t>
            </a:r>
            <a:endParaRPr lang="en-IN" sz="1600">
              <a:solidFill>
                <a:schemeClr val="bg1"/>
              </a:solidFill>
              <a:latin typeface="Century" pitchFamily="18" charset="0"/>
            </a:endParaRPr>
          </a:p>
        </p:txBody>
      </p:sp>
      <p:sp>
        <p:nvSpPr>
          <p:cNvPr id="6" name="Rectangle 5"/>
          <p:cNvSpPr/>
          <p:nvPr/>
        </p:nvSpPr>
        <p:spPr>
          <a:xfrm>
            <a:off x="134938" y="5167313"/>
            <a:ext cx="11296650" cy="769937"/>
          </a:xfrm>
          <a:prstGeom prst="rect">
            <a:avLst/>
          </a:prstGeom>
        </p:spPr>
        <p:txBody>
          <a:bodyPr>
            <a:spAutoFit/>
          </a:bodyPr>
          <a:lstStyle/>
          <a:p>
            <a:pPr fontAlgn="auto">
              <a:spcBef>
                <a:spcPts val="0"/>
              </a:spcBef>
              <a:spcAft>
                <a:spcPts val="0"/>
              </a:spcAft>
              <a:defRPr/>
            </a:pPr>
            <a:r>
              <a:rPr lang="en-IN" sz="2400" b="1" dirty="0">
                <a:solidFill>
                  <a:schemeClr val="tx1">
                    <a:lumMod val="75000"/>
                    <a:lumOff val="25000"/>
                  </a:schemeClr>
                </a:solidFill>
                <a:latin typeface="Century" pitchFamily="18" charset="0"/>
                <a:cs typeface="Times New Roman" pitchFamily="18" charset="0"/>
              </a:rPr>
              <a:t>GIFT City, the vision of Indian Government </a:t>
            </a:r>
            <a:r>
              <a:rPr lang="en-IN" dirty="0">
                <a:solidFill>
                  <a:schemeClr val="tx1">
                    <a:lumMod val="75000"/>
                    <a:lumOff val="25000"/>
                  </a:schemeClr>
                </a:solidFill>
                <a:latin typeface="Century" pitchFamily="18" charset="0"/>
                <a:cs typeface="Times New Roman" pitchFamily="18" charset="0"/>
              </a:rPr>
              <a:t>is being made as per International Infrastructure Standards and will be operating as </a:t>
            </a:r>
            <a:r>
              <a:rPr lang="en-IN" sz="2000" b="1" dirty="0">
                <a:solidFill>
                  <a:schemeClr val="tx1">
                    <a:lumMod val="75000"/>
                    <a:lumOff val="25000"/>
                  </a:schemeClr>
                </a:solidFill>
                <a:latin typeface="Century" pitchFamily="18" charset="0"/>
                <a:cs typeface="Times New Roman" pitchFamily="18" charset="0"/>
              </a:rPr>
              <a:t>INDIA’s GLOBAL FINANCIAL HUB</a:t>
            </a:r>
          </a:p>
        </p:txBody>
      </p:sp>
      <p:cxnSp>
        <p:nvCxnSpPr>
          <p:cNvPr id="9" name="Straight Connector 8"/>
          <p:cNvCxnSpPr/>
          <p:nvPr/>
        </p:nvCxnSpPr>
        <p:spPr>
          <a:xfrm>
            <a:off x="325438" y="3068638"/>
            <a:ext cx="213201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5303" name="Picture 9"/>
          <p:cNvPicPr>
            <a:picLocks noChangeAspect="1"/>
          </p:cNvPicPr>
          <p:nvPr/>
        </p:nvPicPr>
        <p:blipFill>
          <a:blip r:embed="rId4"/>
          <a:srcRect/>
          <a:stretch>
            <a:fillRect/>
          </a:stretch>
        </p:blipFill>
        <p:spPr bwMode="auto">
          <a:xfrm>
            <a:off x="406400" y="908050"/>
            <a:ext cx="2076450" cy="2160588"/>
          </a:xfrm>
          <a:prstGeom prst="rect">
            <a:avLst/>
          </a:prstGeom>
          <a:noFill/>
          <a:ln w="9525">
            <a:noFill/>
            <a:miter lim="800000"/>
            <a:headEnd/>
            <a:tailEnd/>
          </a:ln>
        </p:spPr>
      </p:pic>
      <p:pic>
        <p:nvPicPr>
          <p:cNvPr id="55304" name="Picture 11"/>
          <p:cNvPicPr>
            <a:picLocks noChangeAspect="1"/>
          </p:cNvPicPr>
          <p:nvPr/>
        </p:nvPicPr>
        <p:blipFill>
          <a:blip r:embed="rId5"/>
          <a:srcRect t="50000" r="50000" b="5066"/>
          <a:stretch>
            <a:fillRect/>
          </a:stretch>
        </p:blipFill>
        <p:spPr bwMode="auto">
          <a:xfrm>
            <a:off x="7129463" y="1797050"/>
            <a:ext cx="4273550" cy="2279650"/>
          </a:xfrm>
          <a:prstGeom prst="rect">
            <a:avLst/>
          </a:prstGeom>
          <a:noFill/>
          <a:ln w="9525">
            <a:noFill/>
            <a:miter lim="800000"/>
            <a:headEnd/>
            <a:tailEnd/>
          </a:ln>
        </p:spPr>
      </p:pic>
      <p:cxnSp>
        <p:nvCxnSpPr>
          <p:cNvPr id="14" name="Straight Connector 13"/>
          <p:cNvCxnSpPr/>
          <p:nvPr/>
        </p:nvCxnSpPr>
        <p:spPr>
          <a:xfrm flipV="1">
            <a:off x="0" y="5056188"/>
            <a:ext cx="116649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736850" y="30163"/>
            <a:ext cx="0" cy="50260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p:cNvPicPr>
          <p:nvPr/>
        </p:nvPicPr>
        <p:blipFill>
          <a:blip r:embed="rId2"/>
          <a:srcRect/>
          <a:stretch>
            <a:fillRect/>
          </a:stretch>
        </p:blipFill>
        <p:spPr bwMode="auto">
          <a:xfrm>
            <a:off x="0" y="0"/>
            <a:ext cx="11522075" cy="6858000"/>
          </a:xfrm>
          <a:prstGeom prst="rect">
            <a:avLst/>
          </a:prstGeom>
          <a:noFill/>
          <a:ln w="9525">
            <a:noFill/>
            <a:miter lim="800000"/>
            <a:headEnd/>
            <a:tailEnd/>
          </a:ln>
        </p:spPr>
      </p:pic>
      <p:sp>
        <p:nvSpPr>
          <p:cNvPr id="17410" name="TextBox 4"/>
          <p:cNvSpPr txBox="1">
            <a:spLocks noChangeArrowheads="1"/>
          </p:cNvSpPr>
          <p:nvPr/>
        </p:nvSpPr>
        <p:spPr bwMode="auto">
          <a:xfrm>
            <a:off x="865188" y="1514475"/>
            <a:ext cx="10558462" cy="3338513"/>
          </a:xfrm>
          <a:prstGeom prst="rect">
            <a:avLst/>
          </a:prstGeom>
          <a:noFill/>
          <a:ln w="9525">
            <a:noFill/>
            <a:miter lim="800000"/>
            <a:headEnd/>
            <a:tailEnd/>
          </a:ln>
        </p:spPr>
        <p:txBody>
          <a:bodyPr>
            <a:spAutoFit/>
          </a:bodyPr>
          <a:lstStyle/>
          <a:p>
            <a:pPr algn="r"/>
            <a:r>
              <a:rPr lang="en-IN" sz="11500" b="1">
                <a:solidFill>
                  <a:schemeClr val="bg1"/>
                </a:solidFill>
                <a:latin typeface="Arno Pro"/>
                <a:cs typeface="Times New Roman" pitchFamily="18" charset="0"/>
              </a:rPr>
              <a:t>ONE</a:t>
            </a:r>
            <a:endParaRPr lang="en-IN" sz="7600" b="1">
              <a:solidFill>
                <a:schemeClr val="bg1"/>
              </a:solidFill>
              <a:latin typeface="Arno Pro"/>
              <a:cs typeface="Times New Roman" pitchFamily="18" charset="0"/>
            </a:endParaRPr>
          </a:p>
          <a:p>
            <a:pPr algn="r"/>
            <a:r>
              <a:rPr lang="en-IN" sz="9200" b="1">
                <a:solidFill>
                  <a:schemeClr val="bg1"/>
                </a:solidFill>
                <a:latin typeface="Arno Pro"/>
                <a:cs typeface="Times New Roman" pitchFamily="18" charset="0"/>
              </a:rPr>
              <a:t>ECONOMY</a:t>
            </a:r>
          </a:p>
        </p:txBody>
      </p:sp>
      <p:sp>
        <p:nvSpPr>
          <p:cNvPr id="7" name="Rectangle 6"/>
          <p:cNvSpPr/>
          <p:nvPr/>
        </p:nvSpPr>
        <p:spPr>
          <a:xfrm>
            <a:off x="3816350" y="4870450"/>
            <a:ext cx="7632700" cy="1323975"/>
          </a:xfrm>
          <a:prstGeom prst="rect">
            <a:avLst/>
          </a:prstGeom>
        </p:spPr>
        <p:txBody>
          <a:bodyPr>
            <a:spAutoFit/>
          </a:bodyPr>
          <a:lstStyle/>
          <a:p>
            <a:pPr algn="r" fontAlgn="auto">
              <a:spcBef>
                <a:spcPts val="0"/>
              </a:spcBef>
              <a:spcAft>
                <a:spcPts val="0"/>
              </a:spcAft>
              <a:defRPr/>
            </a:pPr>
            <a:r>
              <a:rPr lang="en-IN" sz="4000" b="1" dirty="0">
                <a:solidFill>
                  <a:schemeClr val="tx1">
                    <a:lumMod val="75000"/>
                    <a:lumOff val="25000"/>
                  </a:schemeClr>
                </a:solidFill>
                <a:latin typeface="Century" pitchFamily="18" charset="0"/>
                <a:cs typeface="Times New Roman" pitchFamily="18" charset="0"/>
              </a:rPr>
              <a:t>That Doubles itself </a:t>
            </a:r>
          </a:p>
          <a:p>
            <a:pPr algn="r" fontAlgn="auto">
              <a:spcBef>
                <a:spcPts val="0"/>
              </a:spcBef>
              <a:spcAft>
                <a:spcPts val="0"/>
              </a:spcAft>
              <a:defRPr/>
            </a:pPr>
            <a:r>
              <a:rPr lang="en-IN" sz="4000" b="1" dirty="0">
                <a:solidFill>
                  <a:schemeClr val="tx1">
                    <a:lumMod val="75000"/>
                    <a:lumOff val="25000"/>
                  </a:schemeClr>
                </a:solidFill>
                <a:latin typeface="Century" pitchFamily="18" charset="0"/>
                <a:cs typeface="Times New Roman" pitchFamily="18" charset="0"/>
              </a:rPr>
              <a:t>Every 7 Years</a:t>
            </a:r>
          </a:p>
        </p:txBody>
      </p:sp>
      <p:sp>
        <p:nvSpPr>
          <p:cNvPr id="17412" name="TextBox 2"/>
          <p:cNvSpPr txBox="1">
            <a:spLocks noChangeArrowheads="1"/>
          </p:cNvSpPr>
          <p:nvPr/>
        </p:nvSpPr>
        <p:spPr bwMode="auto">
          <a:xfrm>
            <a:off x="6324600" y="6445250"/>
            <a:ext cx="5111750" cy="307975"/>
          </a:xfrm>
          <a:prstGeom prst="rect">
            <a:avLst/>
          </a:prstGeom>
          <a:noFill/>
          <a:ln w="9525">
            <a:noFill/>
            <a:miter lim="800000"/>
            <a:headEnd/>
            <a:tailEnd/>
          </a:ln>
        </p:spPr>
        <p:txBody>
          <a:bodyPr>
            <a:spAutoFit/>
          </a:bodyPr>
          <a:lstStyle/>
          <a:p>
            <a:pPr algn="r"/>
            <a:r>
              <a:rPr lang="en-IN" sz="1400">
                <a:solidFill>
                  <a:schemeClr val="bg1"/>
                </a:solidFill>
                <a:latin typeface="Century" pitchFamily="18" charset="0"/>
              </a:rPr>
              <a:t>GDP Growth rate of more than 10% for the last 10 years</a:t>
            </a:r>
          </a:p>
        </p:txBody>
      </p:sp>
      <p:cxnSp>
        <p:nvCxnSpPr>
          <p:cNvPr id="8" name="Straight Connector 7"/>
          <p:cNvCxnSpPr/>
          <p:nvPr/>
        </p:nvCxnSpPr>
        <p:spPr>
          <a:xfrm>
            <a:off x="0" y="4867275"/>
            <a:ext cx="11522075"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p:cNvPicPr>
            <a:picLocks noChangeAspect="1"/>
          </p:cNvPicPr>
          <p:nvPr/>
        </p:nvPicPr>
        <p:blipFill>
          <a:blip r:embed="rId2"/>
          <a:srcRect/>
          <a:stretch>
            <a:fillRect/>
          </a:stretch>
        </p:blipFill>
        <p:spPr bwMode="auto">
          <a:xfrm>
            <a:off x="0" y="0"/>
            <a:ext cx="11537950" cy="6858000"/>
          </a:xfrm>
          <a:prstGeom prst="rect">
            <a:avLst/>
          </a:prstGeom>
          <a:noFill/>
          <a:ln w="9525">
            <a:noFill/>
            <a:miter lim="800000"/>
            <a:headEnd/>
            <a:tailEnd/>
          </a:ln>
        </p:spPr>
      </p:pic>
      <p:pic>
        <p:nvPicPr>
          <p:cNvPr id="56322" name="Picture 2"/>
          <p:cNvPicPr>
            <a:picLocks noChangeAspect="1"/>
          </p:cNvPicPr>
          <p:nvPr/>
        </p:nvPicPr>
        <p:blipFill>
          <a:blip r:embed="rId3"/>
          <a:srcRect/>
          <a:stretch>
            <a:fillRect/>
          </a:stretch>
        </p:blipFill>
        <p:spPr bwMode="auto">
          <a:xfrm>
            <a:off x="7705725" y="185738"/>
            <a:ext cx="3849688" cy="536575"/>
          </a:xfrm>
          <a:prstGeom prst="rect">
            <a:avLst/>
          </a:prstGeom>
          <a:noFill/>
          <a:ln w="9525">
            <a:noFill/>
            <a:miter lim="800000"/>
            <a:headEnd/>
            <a:tailEnd/>
          </a:ln>
        </p:spPr>
      </p:pic>
      <p:sp>
        <p:nvSpPr>
          <p:cNvPr id="4" name="Title 1"/>
          <p:cNvSpPr txBox="1">
            <a:spLocks/>
          </p:cNvSpPr>
          <p:nvPr/>
        </p:nvSpPr>
        <p:spPr>
          <a:xfrm>
            <a:off x="361950" y="3095625"/>
            <a:ext cx="2238375" cy="800100"/>
          </a:xfrm>
          <a:prstGeom prst="rect">
            <a:avLst/>
          </a:prstGeom>
          <a:noFill/>
        </p:spPr>
        <p:txBody>
          <a:bodyPr/>
          <a:lstStyle/>
          <a:p>
            <a:pPr algn="ctr" fontAlgn="auto">
              <a:spcBef>
                <a:spcPts val="0"/>
              </a:spcBef>
              <a:spcAft>
                <a:spcPts val="0"/>
              </a:spcAft>
              <a:defRPr/>
            </a:pPr>
            <a:r>
              <a:rPr lang="en-US" sz="2400" b="1" dirty="0">
                <a:solidFill>
                  <a:schemeClr val="bg1"/>
                </a:solidFill>
                <a:latin typeface="Arno Pro"/>
                <a:ea typeface="+mj-ea"/>
                <a:cs typeface="Times New Roman" pitchFamily="18" charset="0"/>
              </a:rPr>
              <a:t>High Returns</a:t>
            </a:r>
            <a:endParaRPr lang="en-IN" sz="3600" b="1" spc="-150" dirty="0">
              <a:solidFill>
                <a:schemeClr val="bg1"/>
              </a:solidFill>
              <a:latin typeface="Arno Pro"/>
              <a:ea typeface="+mj-ea"/>
              <a:cs typeface="Times New Roman" pitchFamily="18" charset="0"/>
            </a:endParaRPr>
          </a:p>
        </p:txBody>
      </p:sp>
      <p:sp>
        <p:nvSpPr>
          <p:cNvPr id="56324" name="Rectangle 4"/>
          <p:cNvSpPr>
            <a:spLocks noChangeArrowheads="1"/>
          </p:cNvSpPr>
          <p:nvPr/>
        </p:nvSpPr>
        <p:spPr bwMode="auto">
          <a:xfrm>
            <a:off x="3024188" y="1989138"/>
            <a:ext cx="5146675" cy="1784350"/>
          </a:xfrm>
          <a:prstGeom prst="rect">
            <a:avLst/>
          </a:prstGeom>
          <a:noFill/>
          <a:ln w="9525">
            <a:noFill/>
            <a:miter lim="800000"/>
            <a:headEnd/>
            <a:tailEnd/>
          </a:ln>
        </p:spPr>
        <p:txBody>
          <a:bodyPr>
            <a:spAutoFit/>
          </a:bodyPr>
          <a:lstStyle/>
          <a:p>
            <a:r>
              <a:rPr lang="en-IN" sz="2400" b="1">
                <a:solidFill>
                  <a:schemeClr val="bg1"/>
                </a:solidFill>
                <a:latin typeface="Century" pitchFamily="18" charset="0"/>
                <a:cs typeface="Times New Roman" pitchFamily="18" charset="0"/>
              </a:rPr>
              <a:t>WTCs across the globe on an average enjoys </a:t>
            </a:r>
            <a:r>
              <a:rPr lang="en-IN" sz="2400" b="1">
                <a:solidFill>
                  <a:schemeClr val="bg1"/>
                </a:solidFill>
                <a:latin typeface="Times New Roman" pitchFamily="18" charset="0"/>
                <a:cs typeface="Times New Roman" pitchFamily="18" charset="0"/>
              </a:rPr>
              <a:t>33% HIGHER OCCUPANCIES &amp; 18% HIGHER RENTALS </a:t>
            </a:r>
          </a:p>
          <a:p>
            <a:r>
              <a:rPr lang="en-IN" sz="1200">
                <a:solidFill>
                  <a:schemeClr val="bg1"/>
                </a:solidFill>
                <a:latin typeface="Times New Roman" pitchFamily="18" charset="0"/>
                <a:cs typeface="Times New Roman" pitchFamily="18" charset="0"/>
              </a:rPr>
              <a:t>(As per international case studies by WTCA)</a:t>
            </a:r>
            <a:endParaRPr lang="en-IN" sz="2000">
              <a:solidFill>
                <a:schemeClr val="bg1"/>
              </a:solidFill>
              <a:latin typeface="Calibri" pitchFamily="34" charset="0"/>
            </a:endParaRPr>
          </a:p>
        </p:txBody>
      </p:sp>
      <p:sp>
        <p:nvSpPr>
          <p:cNvPr id="6" name="Rectangle 5"/>
          <p:cNvSpPr/>
          <p:nvPr/>
        </p:nvSpPr>
        <p:spPr>
          <a:xfrm>
            <a:off x="198438" y="5230813"/>
            <a:ext cx="11179175" cy="768350"/>
          </a:xfrm>
          <a:prstGeom prst="rect">
            <a:avLst/>
          </a:prstGeom>
        </p:spPr>
        <p:txBody>
          <a:bodyPr>
            <a:spAutoFit/>
          </a:bodyPr>
          <a:lstStyle/>
          <a:p>
            <a:pPr fontAlgn="auto">
              <a:spcBef>
                <a:spcPts val="0"/>
              </a:spcBef>
              <a:spcAft>
                <a:spcPts val="0"/>
              </a:spcAft>
              <a:defRPr/>
            </a:pPr>
            <a:r>
              <a:rPr lang="en-IN" sz="2400" b="1" dirty="0">
                <a:solidFill>
                  <a:schemeClr val="tx1">
                    <a:lumMod val="75000"/>
                    <a:lumOff val="25000"/>
                  </a:schemeClr>
                </a:solidFill>
                <a:latin typeface="Century" panose="02040604050505020304" pitchFamily="18" charset="0"/>
                <a:cs typeface="Times New Roman" pitchFamily="18" charset="0"/>
              </a:rPr>
              <a:t>WTC GIFT City </a:t>
            </a:r>
            <a:r>
              <a:rPr lang="en-IN" sz="2000" dirty="0">
                <a:solidFill>
                  <a:schemeClr val="tx1">
                    <a:lumMod val="75000"/>
                    <a:lumOff val="25000"/>
                  </a:schemeClr>
                </a:solidFill>
                <a:latin typeface="Century" panose="02040604050505020304" pitchFamily="18" charset="0"/>
                <a:cs typeface="Times New Roman" pitchFamily="18" charset="0"/>
              </a:rPr>
              <a:t>will be constructed as per the </a:t>
            </a:r>
            <a:r>
              <a:rPr lang="en-IN" sz="2400" b="1" dirty="0">
                <a:solidFill>
                  <a:schemeClr val="tx1">
                    <a:lumMod val="75000"/>
                    <a:lumOff val="25000"/>
                  </a:schemeClr>
                </a:solidFill>
                <a:latin typeface="Century" panose="02040604050505020304" pitchFamily="18" charset="0"/>
                <a:cs typeface="Times New Roman" pitchFamily="18" charset="0"/>
              </a:rPr>
              <a:t>Global Standards of WTC</a:t>
            </a:r>
            <a:r>
              <a:rPr lang="en-IN" sz="2000" dirty="0">
                <a:solidFill>
                  <a:schemeClr val="tx1">
                    <a:lumMod val="75000"/>
                    <a:lumOff val="25000"/>
                  </a:schemeClr>
                </a:solidFill>
                <a:latin typeface="Century" panose="02040604050505020304" pitchFamily="18" charset="0"/>
                <a:cs typeface="Times New Roman" pitchFamily="18" charset="0"/>
              </a:rPr>
              <a:t>, thereby attracting higher rentals and occupancies than its counterparts in the adjoining areas.</a:t>
            </a:r>
            <a:endParaRPr lang="en-IN" dirty="0">
              <a:solidFill>
                <a:schemeClr val="tx1">
                  <a:lumMod val="75000"/>
                  <a:lumOff val="25000"/>
                </a:schemeClr>
              </a:solidFill>
              <a:latin typeface="Century" panose="02040604050505020304" pitchFamily="18" charset="0"/>
              <a:cs typeface="+mn-cs"/>
            </a:endParaRPr>
          </a:p>
        </p:txBody>
      </p:sp>
      <p:cxnSp>
        <p:nvCxnSpPr>
          <p:cNvPr id="9" name="Straight Connector 8"/>
          <p:cNvCxnSpPr/>
          <p:nvPr/>
        </p:nvCxnSpPr>
        <p:spPr>
          <a:xfrm>
            <a:off x="325438" y="3068638"/>
            <a:ext cx="213201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6327" name="Picture 9"/>
          <p:cNvPicPr>
            <a:picLocks noChangeAspect="1"/>
          </p:cNvPicPr>
          <p:nvPr/>
        </p:nvPicPr>
        <p:blipFill>
          <a:blip r:embed="rId4"/>
          <a:srcRect/>
          <a:stretch>
            <a:fillRect/>
          </a:stretch>
        </p:blipFill>
        <p:spPr bwMode="auto">
          <a:xfrm>
            <a:off x="406400" y="908050"/>
            <a:ext cx="2076450" cy="2160588"/>
          </a:xfrm>
          <a:prstGeom prst="rect">
            <a:avLst/>
          </a:prstGeom>
          <a:noFill/>
          <a:ln w="9525">
            <a:noFill/>
            <a:miter lim="800000"/>
            <a:headEnd/>
            <a:tailEnd/>
          </a:ln>
        </p:spPr>
      </p:pic>
      <p:grpSp>
        <p:nvGrpSpPr>
          <p:cNvPr id="56328" name="Group 13"/>
          <p:cNvGrpSpPr>
            <a:grpSpLocks/>
          </p:cNvGrpSpPr>
          <p:nvPr/>
        </p:nvGrpSpPr>
        <p:grpSpPr bwMode="auto">
          <a:xfrm>
            <a:off x="8497888" y="844550"/>
            <a:ext cx="2787650" cy="4148138"/>
            <a:chOff x="8624127" y="859875"/>
            <a:chExt cx="2788582" cy="4147136"/>
          </a:xfrm>
        </p:grpSpPr>
        <p:pic>
          <p:nvPicPr>
            <p:cNvPr id="11" name="Picture 47" descr="12.jpg"/>
            <p:cNvPicPr>
              <a:picLocks noChangeAspect="1"/>
            </p:cNvPicPr>
            <p:nvPr/>
          </p:nvPicPr>
          <p:blipFill>
            <a:blip r:embed="rId5">
              <a:grayscl/>
            </a:blip>
            <a:srcRect l="4301" t="2605" r="3397" b="9369"/>
            <a:stretch>
              <a:fillRect/>
            </a:stretch>
          </p:blipFill>
          <p:spPr bwMode="auto">
            <a:xfrm>
              <a:off x="8624127" y="859875"/>
              <a:ext cx="2788582" cy="4147136"/>
            </a:xfrm>
            <a:prstGeom prst="rect">
              <a:avLst/>
            </a:prstGeom>
            <a:ln>
              <a:noFill/>
            </a:ln>
            <a:effectLst>
              <a:outerShdw blurRad="292100" dist="139700" dir="2700000" algn="tl" rotWithShape="0">
                <a:srgbClr val="333333">
                  <a:alpha val="65000"/>
                </a:srgbClr>
              </a:outerShdw>
            </a:effectLst>
          </p:spPr>
        </p:pic>
        <p:pic>
          <p:nvPicPr>
            <p:cNvPr id="56332" name="Picture 12"/>
            <p:cNvPicPr>
              <a:picLocks noChangeAspect="1"/>
            </p:cNvPicPr>
            <p:nvPr/>
          </p:nvPicPr>
          <p:blipFill>
            <a:blip r:embed="rId6"/>
            <a:srcRect/>
            <a:stretch>
              <a:fillRect/>
            </a:stretch>
          </p:blipFill>
          <p:spPr bwMode="auto">
            <a:xfrm>
              <a:off x="8624127" y="3290235"/>
              <a:ext cx="2788582" cy="1716776"/>
            </a:xfrm>
            <a:prstGeom prst="rect">
              <a:avLst/>
            </a:prstGeom>
            <a:noFill/>
            <a:ln w="9525">
              <a:noFill/>
              <a:miter lim="800000"/>
              <a:headEnd/>
              <a:tailEnd/>
            </a:ln>
          </p:spPr>
        </p:pic>
      </p:grpSp>
      <p:cxnSp>
        <p:nvCxnSpPr>
          <p:cNvPr id="15" name="Straight Connector 14"/>
          <p:cNvCxnSpPr/>
          <p:nvPr/>
        </p:nvCxnSpPr>
        <p:spPr>
          <a:xfrm flipV="1">
            <a:off x="0" y="5056188"/>
            <a:ext cx="116649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736850" y="30163"/>
            <a:ext cx="0" cy="50260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p:cNvPicPr>
            <a:picLocks noChangeAspect="1"/>
          </p:cNvPicPr>
          <p:nvPr/>
        </p:nvPicPr>
        <p:blipFill>
          <a:blip r:embed="rId2"/>
          <a:srcRect/>
          <a:stretch>
            <a:fillRect/>
          </a:stretch>
        </p:blipFill>
        <p:spPr bwMode="auto">
          <a:xfrm>
            <a:off x="0" y="0"/>
            <a:ext cx="11537950" cy="6858000"/>
          </a:xfrm>
          <a:prstGeom prst="rect">
            <a:avLst/>
          </a:prstGeom>
          <a:noFill/>
          <a:ln w="9525">
            <a:noFill/>
            <a:miter lim="800000"/>
            <a:headEnd/>
            <a:tailEnd/>
          </a:ln>
        </p:spPr>
      </p:pic>
      <p:pic>
        <p:nvPicPr>
          <p:cNvPr id="57346" name="Picture 2"/>
          <p:cNvPicPr>
            <a:picLocks noChangeAspect="1"/>
          </p:cNvPicPr>
          <p:nvPr/>
        </p:nvPicPr>
        <p:blipFill>
          <a:blip r:embed="rId3"/>
          <a:srcRect/>
          <a:stretch>
            <a:fillRect/>
          </a:stretch>
        </p:blipFill>
        <p:spPr bwMode="auto">
          <a:xfrm>
            <a:off x="7705725" y="185738"/>
            <a:ext cx="3849688" cy="536575"/>
          </a:xfrm>
          <a:prstGeom prst="rect">
            <a:avLst/>
          </a:prstGeom>
          <a:noFill/>
          <a:ln w="9525">
            <a:noFill/>
            <a:miter lim="800000"/>
            <a:headEnd/>
            <a:tailEnd/>
          </a:ln>
        </p:spPr>
      </p:pic>
      <p:sp>
        <p:nvSpPr>
          <p:cNvPr id="4" name="Title 1"/>
          <p:cNvSpPr txBox="1">
            <a:spLocks/>
          </p:cNvSpPr>
          <p:nvPr/>
        </p:nvSpPr>
        <p:spPr>
          <a:xfrm>
            <a:off x="361950" y="3095625"/>
            <a:ext cx="2238375" cy="800100"/>
          </a:xfrm>
          <a:prstGeom prst="rect">
            <a:avLst/>
          </a:prstGeom>
          <a:noFill/>
        </p:spPr>
        <p:txBody>
          <a:bodyPr/>
          <a:lstStyle/>
          <a:p>
            <a:pPr algn="ctr" fontAlgn="auto">
              <a:spcBef>
                <a:spcPts val="0"/>
              </a:spcBef>
              <a:spcAft>
                <a:spcPts val="0"/>
              </a:spcAft>
              <a:defRPr/>
            </a:pPr>
            <a:r>
              <a:rPr lang="en-US" sz="2400" b="1" dirty="0">
                <a:solidFill>
                  <a:schemeClr val="bg1"/>
                </a:solidFill>
                <a:latin typeface="Arno Pro"/>
                <a:ea typeface="+mj-ea"/>
                <a:cs typeface="Times New Roman" pitchFamily="18" charset="0"/>
              </a:rPr>
              <a:t>Capital Appreciation</a:t>
            </a:r>
            <a:endParaRPr lang="en-IN" sz="3600" b="1" spc="-150" dirty="0">
              <a:solidFill>
                <a:schemeClr val="bg1"/>
              </a:solidFill>
              <a:latin typeface="Arno Pro"/>
              <a:ea typeface="+mj-ea"/>
              <a:cs typeface="Times New Roman" pitchFamily="18" charset="0"/>
            </a:endParaRPr>
          </a:p>
        </p:txBody>
      </p:sp>
      <p:sp>
        <p:nvSpPr>
          <p:cNvPr id="57348" name="Rectangle 4"/>
          <p:cNvSpPr>
            <a:spLocks noChangeArrowheads="1"/>
          </p:cNvSpPr>
          <p:nvPr/>
        </p:nvSpPr>
        <p:spPr bwMode="auto">
          <a:xfrm>
            <a:off x="3024188" y="1789113"/>
            <a:ext cx="4681537" cy="2432050"/>
          </a:xfrm>
          <a:prstGeom prst="rect">
            <a:avLst/>
          </a:prstGeom>
          <a:noFill/>
          <a:ln w="9525">
            <a:noFill/>
            <a:miter lim="800000"/>
            <a:headEnd/>
            <a:tailEnd/>
          </a:ln>
        </p:spPr>
        <p:txBody>
          <a:bodyPr>
            <a:spAutoFit/>
          </a:bodyPr>
          <a:lstStyle/>
          <a:p>
            <a:r>
              <a:rPr lang="en-IN" sz="2400" b="1">
                <a:solidFill>
                  <a:schemeClr val="bg1"/>
                </a:solidFill>
                <a:latin typeface="Times New Roman" pitchFamily="18" charset="0"/>
                <a:cs typeface="Times New Roman" pitchFamily="18" charset="0"/>
              </a:rPr>
              <a:t>WTCs are proven to be catalysts of </a:t>
            </a:r>
            <a:r>
              <a:rPr lang="en-IN" sz="2800" b="1">
                <a:solidFill>
                  <a:schemeClr val="bg1"/>
                </a:solidFill>
                <a:latin typeface="Times New Roman" pitchFamily="18" charset="0"/>
                <a:cs typeface="Times New Roman" pitchFamily="18" charset="0"/>
              </a:rPr>
              <a:t>REGIONAL DEVELOPMENT </a:t>
            </a:r>
            <a:r>
              <a:rPr lang="en-IN" sz="2000">
                <a:solidFill>
                  <a:schemeClr val="bg1"/>
                </a:solidFill>
                <a:latin typeface="Times New Roman" pitchFamily="18" charset="0"/>
                <a:cs typeface="Times New Roman" pitchFamily="18" charset="0"/>
              </a:rPr>
              <a:t>thereby significantly improving their own capital values over a period of time as compared to other commercial complexes</a:t>
            </a:r>
            <a:endParaRPr lang="en-IN" sz="2400">
              <a:solidFill>
                <a:schemeClr val="bg1"/>
              </a:solidFill>
              <a:latin typeface="Times New Roman" pitchFamily="18" charset="0"/>
              <a:cs typeface="Times New Roman" pitchFamily="18" charset="0"/>
            </a:endParaRPr>
          </a:p>
          <a:p>
            <a:r>
              <a:rPr lang="en-IN" sz="1200">
                <a:solidFill>
                  <a:schemeClr val="bg1"/>
                </a:solidFill>
                <a:latin typeface="Times New Roman" pitchFamily="18" charset="0"/>
                <a:cs typeface="Times New Roman" pitchFamily="18" charset="0"/>
              </a:rPr>
              <a:t>(Case Study – Dubai WTC)</a:t>
            </a:r>
            <a:endParaRPr lang="en-IN" sz="2000">
              <a:solidFill>
                <a:schemeClr val="bg1"/>
              </a:solidFill>
              <a:latin typeface="Calibri" pitchFamily="34" charset="0"/>
            </a:endParaRPr>
          </a:p>
        </p:txBody>
      </p:sp>
      <p:sp>
        <p:nvSpPr>
          <p:cNvPr id="6" name="Rectangle 5"/>
          <p:cNvSpPr/>
          <p:nvPr/>
        </p:nvSpPr>
        <p:spPr>
          <a:xfrm>
            <a:off x="134938" y="5214938"/>
            <a:ext cx="11199812" cy="830262"/>
          </a:xfrm>
          <a:prstGeom prst="rect">
            <a:avLst/>
          </a:prstGeom>
        </p:spPr>
        <p:txBody>
          <a:bodyPr>
            <a:spAutoFit/>
          </a:bodyPr>
          <a:lstStyle/>
          <a:p>
            <a:pPr fontAlgn="auto">
              <a:spcBef>
                <a:spcPts val="0"/>
              </a:spcBef>
              <a:spcAft>
                <a:spcPts val="0"/>
              </a:spcAft>
              <a:defRPr/>
            </a:pPr>
            <a:r>
              <a:rPr lang="en-IN" sz="2000" dirty="0">
                <a:solidFill>
                  <a:schemeClr val="tx1">
                    <a:lumMod val="75000"/>
                    <a:lumOff val="25000"/>
                  </a:schemeClr>
                </a:solidFill>
                <a:latin typeface="Times New Roman" pitchFamily="18" charset="0"/>
                <a:cs typeface="Times New Roman" pitchFamily="18" charset="0"/>
              </a:rPr>
              <a:t>Being among the first list of </a:t>
            </a:r>
            <a:r>
              <a:rPr lang="en-IN" sz="2000" dirty="0" err="1">
                <a:solidFill>
                  <a:schemeClr val="tx1">
                    <a:lumMod val="75000"/>
                    <a:lumOff val="25000"/>
                  </a:schemeClr>
                </a:solidFill>
                <a:latin typeface="Times New Roman" pitchFamily="18" charset="0"/>
                <a:cs typeface="Times New Roman" pitchFamily="18" charset="0"/>
              </a:rPr>
              <a:t>allottees</a:t>
            </a:r>
            <a:r>
              <a:rPr lang="en-IN" sz="2000" dirty="0">
                <a:solidFill>
                  <a:schemeClr val="tx1">
                    <a:lumMod val="75000"/>
                    <a:lumOff val="25000"/>
                  </a:schemeClr>
                </a:solidFill>
                <a:latin typeface="Times New Roman" pitchFamily="18" charset="0"/>
                <a:cs typeface="Times New Roman" pitchFamily="18" charset="0"/>
              </a:rPr>
              <a:t>, </a:t>
            </a:r>
            <a:r>
              <a:rPr lang="en-IN" sz="2400" b="1" dirty="0">
                <a:solidFill>
                  <a:schemeClr val="tx1">
                    <a:lumMod val="75000"/>
                    <a:lumOff val="25000"/>
                  </a:schemeClr>
                </a:solidFill>
                <a:latin typeface="Times New Roman" pitchFamily="18" charset="0"/>
                <a:cs typeface="Times New Roman" pitchFamily="18" charset="0"/>
              </a:rPr>
              <a:t>WTC GIFT City enjoys the First Mover Advantage </a:t>
            </a:r>
            <a:r>
              <a:rPr lang="en-IN" sz="2000" dirty="0">
                <a:solidFill>
                  <a:schemeClr val="tx1">
                    <a:lumMod val="75000"/>
                    <a:lumOff val="25000"/>
                  </a:schemeClr>
                </a:solidFill>
                <a:latin typeface="Times New Roman" pitchFamily="18" charset="0"/>
                <a:cs typeface="Times New Roman" pitchFamily="18" charset="0"/>
              </a:rPr>
              <a:t>which ensures that </a:t>
            </a:r>
            <a:r>
              <a:rPr lang="en-IN" sz="2400" b="1" dirty="0">
                <a:solidFill>
                  <a:schemeClr val="tx1">
                    <a:lumMod val="75000"/>
                    <a:lumOff val="25000"/>
                  </a:schemeClr>
                </a:solidFill>
                <a:latin typeface="Times New Roman" pitchFamily="18" charset="0"/>
                <a:cs typeface="Times New Roman" pitchFamily="18" charset="0"/>
              </a:rPr>
              <a:t>Capital Values </a:t>
            </a:r>
            <a:r>
              <a:rPr lang="en-IN" sz="2000" dirty="0">
                <a:solidFill>
                  <a:schemeClr val="tx1">
                    <a:lumMod val="75000"/>
                    <a:lumOff val="25000"/>
                  </a:schemeClr>
                </a:solidFill>
                <a:latin typeface="Times New Roman" pitchFamily="18" charset="0"/>
                <a:cs typeface="Times New Roman" pitchFamily="18" charset="0"/>
              </a:rPr>
              <a:t>are all set to increase in the coming years.</a:t>
            </a:r>
            <a:endParaRPr lang="en-IN" sz="2000" dirty="0">
              <a:solidFill>
                <a:schemeClr val="tx1">
                  <a:lumMod val="65000"/>
                  <a:lumOff val="35000"/>
                </a:schemeClr>
              </a:solidFill>
              <a:latin typeface="Times New Roman" pitchFamily="18" charset="0"/>
              <a:cs typeface="Times New Roman" pitchFamily="18" charset="0"/>
            </a:endParaRPr>
          </a:p>
        </p:txBody>
      </p:sp>
      <p:cxnSp>
        <p:nvCxnSpPr>
          <p:cNvPr id="9" name="Straight Connector 8"/>
          <p:cNvCxnSpPr/>
          <p:nvPr/>
        </p:nvCxnSpPr>
        <p:spPr>
          <a:xfrm>
            <a:off x="325438" y="3068638"/>
            <a:ext cx="213201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7351" name="Picture 9"/>
          <p:cNvPicPr>
            <a:picLocks noChangeAspect="1"/>
          </p:cNvPicPr>
          <p:nvPr/>
        </p:nvPicPr>
        <p:blipFill>
          <a:blip r:embed="rId4"/>
          <a:srcRect/>
          <a:stretch>
            <a:fillRect/>
          </a:stretch>
        </p:blipFill>
        <p:spPr bwMode="auto">
          <a:xfrm>
            <a:off x="406400" y="908050"/>
            <a:ext cx="2076450" cy="2160588"/>
          </a:xfrm>
          <a:prstGeom prst="rect">
            <a:avLst/>
          </a:prstGeom>
          <a:noFill/>
          <a:ln w="9525">
            <a:noFill/>
            <a:miter lim="800000"/>
            <a:headEnd/>
            <a:tailEnd/>
          </a:ln>
        </p:spPr>
      </p:pic>
      <p:pic>
        <p:nvPicPr>
          <p:cNvPr id="11" name="Picture 10"/>
          <p:cNvPicPr>
            <a:picLocks noChangeAspect="1"/>
          </p:cNvPicPr>
          <p:nvPr/>
        </p:nvPicPr>
        <p:blipFill rotWithShape="1">
          <a:blip r:embed="rId5"/>
          <a:srcRect l="5877" t="5493" r="11407" b="9406"/>
          <a:stretch/>
        </p:blipFill>
        <p:spPr>
          <a:xfrm>
            <a:off x="8059738" y="1081088"/>
            <a:ext cx="3141662" cy="3849687"/>
          </a:xfrm>
          <a:prstGeom prst="rect">
            <a:avLst/>
          </a:prstGeom>
          <a:ln>
            <a:noFill/>
          </a:ln>
          <a:effectLst>
            <a:outerShdw blurRad="292100" dist="139700" dir="2700000" algn="tl" rotWithShape="0">
              <a:srgbClr val="333333">
                <a:alpha val="65000"/>
              </a:srgbClr>
            </a:outerShdw>
          </a:effectLst>
        </p:spPr>
      </p:pic>
      <p:cxnSp>
        <p:nvCxnSpPr>
          <p:cNvPr id="13" name="Straight Connector 12"/>
          <p:cNvCxnSpPr/>
          <p:nvPr/>
        </p:nvCxnSpPr>
        <p:spPr>
          <a:xfrm flipV="1">
            <a:off x="0" y="5056188"/>
            <a:ext cx="116649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736850" y="30163"/>
            <a:ext cx="0" cy="50260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p:cNvPicPr>
            <a:picLocks noChangeAspect="1"/>
          </p:cNvPicPr>
          <p:nvPr/>
        </p:nvPicPr>
        <p:blipFill>
          <a:blip r:embed="rId2"/>
          <a:srcRect/>
          <a:stretch>
            <a:fillRect/>
          </a:stretch>
        </p:blipFill>
        <p:spPr bwMode="auto">
          <a:xfrm>
            <a:off x="0" y="0"/>
            <a:ext cx="11537950" cy="6858000"/>
          </a:xfrm>
          <a:prstGeom prst="rect">
            <a:avLst/>
          </a:prstGeom>
          <a:noFill/>
          <a:ln w="9525">
            <a:noFill/>
            <a:miter lim="800000"/>
            <a:headEnd/>
            <a:tailEnd/>
          </a:ln>
        </p:spPr>
      </p:pic>
      <p:pic>
        <p:nvPicPr>
          <p:cNvPr id="58370" name="Picture 2"/>
          <p:cNvPicPr>
            <a:picLocks noChangeAspect="1"/>
          </p:cNvPicPr>
          <p:nvPr/>
        </p:nvPicPr>
        <p:blipFill>
          <a:blip r:embed="rId3"/>
          <a:srcRect/>
          <a:stretch>
            <a:fillRect/>
          </a:stretch>
        </p:blipFill>
        <p:spPr bwMode="auto">
          <a:xfrm>
            <a:off x="7705725" y="185738"/>
            <a:ext cx="3849688" cy="536575"/>
          </a:xfrm>
          <a:prstGeom prst="rect">
            <a:avLst/>
          </a:prstGeom>
          <a:noFill/>
          <a:ln w="9525">
            <a:noFill/>
            <a:miter lim="800000"/>
            <a:headEnd/>
            <a:tailEnd/>
          </a:ln>
        </p:spPr>
      </p:pic>
      <p:sp>
        <p:nvSpPr>
          <p:cNvPr id="4" name="Title 1"/>
          <p:cNvSpPr txBox="1">
            <a:spLocks/>
          </p:cNvSpPr>
          <p:nvPr/>
        </p:nvSpPr>
        <p:spPr>
          <a:xfrm>
            <a:off x="361950" y="3095625"/>
            <a:ext cx="2238375" cy="800100"/>
          </a:xfrm>
          <a:prstGeom prst="rect">
            <a:avLst/>
          </a:prstGeom>
          <a:noFill/>
        </p:spPr>
        <p:txBody>
          <a:bodyPr/>
          <a:lstStyle/>
          <a:p>
            <a:pPr algn="ctr" fontAlgn="auto">
              <a:spcBef>
                <a:spcPts val="0"/>
              </a:spcBef>
              <a:spcAft>
                <a:spcPts val="0"/>
              </a:spcAft>
              <a:defRPr/>
            </a:pPr>
            <a:r>
              <a:rPr lang="en-US" sz="2400" b="1" dirty="0">
                <a:solidFill>
                  <a:schemeClr val="bg1"/>
                </a:solidFill>
                <a:latin typeface="Arno Pro"/>
                <a:ea typeface="+mj-ea"/>
                <a:cs typeface="Times New Roman" pitchFamily="18" charset="0"/>
              </a:rPr>
              <a:t>Pride of Ownership</a:t>
            </a:r>
            <a:endParaRPr lang="en-IN" sz="3600" b="1" spc="-150" dirty="0">
              <a:solidFill>
                <a:schemeClr val="bg1"/>
              </a:solidFill>
              <a:latin typeface="Arno Pro"/>
              <a:ea typeface="+mj-ea"/>
              <a:cs typeface="Times New Roman" pitchFamily="18" charset="0"/>
            </a:endParaRPr>
          </a:p>
        </p:txBody>
      </p:sp>
      <p:sp>
        <p:nvSpPr>
          <p:cNvPr id="58372" name="Rectangle 4"/>
          <p:cNvSpPr>
            <a:spLocks noChangeArrowheads="1"/>
          </p:cNvSpPr>
          <p:nvPr/>
        </p:nvSpPr>
        <p:spPr bwMode="auto">
          <a:xfrm>
            <a:off x="3097213" y="1938338"/>
            <a:ext cx="4608512" cy="2001837"/>
          </a:xfrm>
          <a:prstGeom prst="rect">
            <a:avLst/>
          </a:prstGeom>
          <a:noFill/>
          <a:ln w="9525">
            <a:noFill/>
            <a:miter lim="800000"/>
            <a:headEnd/>
            <a:tailEnd/>
          </a:ln>
        </p:spPr>
        <p:txBody>
          <a:bodyPr>
            <a:spAutoFit/>
          </a:bodyPr>
          <a:lstStyle/>
          <a:p>
            <a:r>
              <a:rPr lang="en-IN" sz="2800" b="1">
                <a:solidFill>
                  <a:schemeClr val="bg1"/>
                </a:solidFill>
                <a:latin typeface="Times New Roman" pitchFamily="18" charset="0"/>
                <a:cs typeface="Times New Roman" pitchFamily="18" charset="0"/>
              </a:rPr>
              <a:t>WTCs are LANDMARKS IN THE REGION THEY SERVE </a:t>
            </a:r>
            <a:r>
              <a:rPr lang="en-IN" sz="2000">
                <a:solidFill>
                  <a:schemeClr val="bg1"/>
                </a:solidFill>
                <a:latin typeface="Times New Roman" pitchFamily="18" charset="0"/>
                <a:cs typeface="Times New Roman" pitchFamily="18" charset="0"/>
              </a:rPr>
              <a:t>and become highly desirable complexes providing a unique &amp; strong differentiation to the owners</a:t>
            </a:r>
            <a:endParaRPr lang="en-IN" sz="2400" b="1">
              <a:solidFill>
                <a:schemeClr val="bg1"/>
              </a:solidFill>
              <a:latin typeface="Times New Roman" pitchFamily="18" charset="0"/>
              <a:cs typeface="Times New Roman" pitchFamily="18" charset="0"/>
            </a:endParaRPr>
          </a:p>
        </p:txBody>
      </p:sp>
      <p:sp>
        <p:nvSpPr>
          <p:cNvPr id="6" name="Rectangle 5"/>
          <p:cNvSpPr/>
          <p:nvPr/>
        </p:nvSpPr>
        <p:spPr>
          <a:xfrm>
            <a:off x="106363" y="5153025"/>
            <a:ext cx="11199812" cy="1138238"/>
          </a:xfrm>
          <a:prstGeom prst="rect">
            <a:avLst/>
          </a:prstGeom>
        </p:spPr>
        <p:txBody>
          <a:bodyPr>
            <a:spAutoFit/>
          </a:bodyPr>
          <a:lstStyle/>
          <a:p>
            <a:pPr fontAlgn="auto">
              <a:spcBef>
                <a:spcPts val="0"/>
              </a:spcBef>
              <a:spcAft>
                <a:spcPts val="0"/>
              </a:spcAft>
              <a:defRPr/>
            </a:pPr>
            <a:r>
              <a:rPr lang="en-IN" sz="2400" b="1" dirty="0">
                <a:solidFill>
                  <a:schemeClr val="tx1">
                    <a:lumMod val="75000"/>
                    <a:lumOff val="25000"/>
                  </a:schemeClr>
                </a:solidFill>
                <a:latin typeface="Times New Roman" pitchFamily="18" charset="0"/>
                <a:cs typeface="Times New Roman" pitchFamily="18" charset="0"/>
              </a:rPr>
              <a:t>ELITE GLOBAL BUSINESS CLUB </a:t>
            </a:r>
            <a:r>
              <a:rPr lang="en-IN" sz="2000" dirty="0">
                <a:solidFill>
                  <a:schemeClr val="tx1">
                    <a:lumMod val="75000"/>
                    <a:lumOff val="25000"/>
                  </a:schemeClr>
                </a:solidFill>
                <a:latin typeface="Times New Roman" pitchFamily="18" charset="0"/>
                <a:cs typeface="Times New Roman" pitchFamily="18" charset="0"/>
              </a:rPr>
              <a:t>is the highlight of each WTC as part of the international network. Stakeholder instantly gets access to this membership and </a:t>
            </a:r>
            <a:r>
              <a:rPr lang="en-IN" sz="2400" b="1" dirty="0">
                <a:solidFill>
                  <a:schemeClr val="tx1">
                    <a:lumMod val="75000"/>
                    <a:lumOff val="25000"/>
                  </a:schemeClr>
                </a:solidFill>
                <a:latin typeface="Times New Roman" pitchFamily="18" charset="0"/>
                <a:cs typeface="Times New Roman" pitchFamily="18" charset="0"/>
              </a:rPr>
              <a:t>enjoys reciprocal benefits</a:t>
            </a:r>
            <a:r>
              <a:rPr lang="en-IN" sz="2000" dirty="0">
                <a:solidFill>
                  <a:schemeClr val="tx1">
                    <a:lumMod val="75000"/>
                    <a:lumOff val="25000"/>
                  </a:schemeClr>
                </a:solidFill>
                <a:latin typeface="Times New Roman" pitchFamily="18" charset="0"/>
                <a:cs typeface="Times New Roman" pitchFamily="18" charset="0"/>
              </a:rPr>
              <a:t> in various WTCs.</a:t>
            </a:r>
          </a:p>
        </p:txBody>
      </p:sp>
      <p:cxnSp>
        <p:nvCxnSpPr>
          <p:cNvPr id="9" name="Straight Connector 8"/>
          <p:cNvCxnSpPr/>
          <p:nvPr/>
        </p:nvCxnSpPr>
        <p:spPr>
          <a:xfrm>
            <a:off x="325438" y="3068638"/>
            <a:ext cx="213201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8375" name="Picture 9"/>
          <p:cNvPicPr>
            <a:picLocks noChangeAspect="1"/>
          </p:cNvPicPr>
          <p:nvPr/>
        </p:nvPicPr>
        <p:blipFill>
          <a:blip r:embed="rId4"/>
          <a:srcRect/>
          <a:stretch>
            <a:fillRect/>
          </a:stretch>
        </p:blipFill>
        <p:spPr bwMode="auto">
          <a:xfrm>
            <a:off x="406400" y="908050"/>
            <a:ext cx="2076450" cy="2160588"/>
          </a:xfrm>
          <a:prstGeom prst="rect">
            <a:avLst/>
          </a:prstGeom>
          <a:noFill/>
          <a:ln w="9525">
            <a:noFill/>
            <a:miter lim="800000"/>
            <a:headEnd/>
            <a:tailEnd/>
          </a:ln>
        </p:spPr>
      </p:pic>
      <p:pic>
        <p:nvPicPr>
          <p:cNvPr id="12" name="Picture 11"/>
          <p:cNvPicPr>
            <a:picLocks noChangeAspect="1"/>
          </p:cNvPicPr>
          <p:nvPr/>
        </p:nvPicPr>
        <p:blipFill rotWithShape="1">
          <a:blip r:embed="rId5"/>
          <a:srcRect l="6505" t="6609" r="12619" b="9663"/>
          <a:stretch/>
        </p:blipFill>
        <p:spPr>
          <a:xfrm>
            <a:off x="8072438" y="1352550"/>
            <a:ext cx="3114675" cy="3486150"/>
          </a:xfrm>
          <a:prstGeom prst="rect">
            <a:avLst/>
          </a:prstGeom>
          <a:ln>
            <a:noFill/>
          </a:ln>
          <a:effectLst>
            <a:outerShdw blurRad="292100" dist="139700" dir="2700000" algn="tl" rotWithShape="0">
              <a:srgbClr val="333333">
                <a:alpha val="65000"/>
              </a:srgbClr>
            </a:outerShdw>
          </a:effectLst>
        </p:spPr>
      </p:pic>
      <p:cxnSp>
        <p:nvCxnSpPr>
          <p:cNvPr id="13" name="Straight Connector 12"/>
          <p:cNvCxnSpPr/>
          <p:nvPr/>
        </p:nvCxnSpPr>
        <p:spPr>
          <a:xfrm flipV="1">
            <a:off x="0" y="5056188"/>
            <a:ext cx="116649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736850" y="30163"/>
            <a:ext cx="0" cy="50260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p:cNvPicPr>
            <a:picLocks noChangeAspect="1"/>
          </p:cNvPicPr>
          <p:nvPr/>
        </p:nvPicPr>
        <p:blipFill>
          <a:blip r:embed="rId2"/>
          <a:srcRect/>
          <a:stretch>
            <a:fillRect/>
          </a:stretch>
        </p:blipFill>
        <p:spPr bwMode="auto">
          <a:xfrm>
            <a:off x="0" y="-26988"/>
            <a:ext cx="11664950" cy="7032626"/>
          </a:xfrm>
          <a:prstGeom prst="rect">
            <a:avLst/>
          </a:prstGeom>
          <a:noFill/>
          <a:ln w="9525">
            <a:noFill/>
            <a:miter lim="800000"/>
            <a:headEnd/>
            <a:tailEnd/>
          </a:ln>
        </p:spPr>
      </p:pic>
      <p:sp>
        <p:nvSpPr>
          <p:cNvPr id="7" name="Rectangle 6"/>
          <p:cNvSpPr/>
          <p:nvPr/>
        </p:nvSpPr>
        <p:spPr>
          <a:xfrm>
            <a:off x="6653213" y="3933825"/>
            <a:ext cx="4248150" cy="584200"/>
          </a:xfrm>
          <a:prstGeom prst="rect">
            <a:avLst/>
          </a:prstGeom>
        </p:spPr>
        <p:txBody>
          <a:bodyPr>
            <a:spAutoFit/>
          </a:bodyPr>
          <a:lstStyle/>
          <a:p>
            <a:pPr algn="ctr" fontAlgn="auto">
              <a:spcBef>
                <a:spcPts val="0"/>
              </a:spcBef>
              <a:spcAft>
                <a:spcPts val="0"/>
              </a:spcAft>
              <a:defRPr/>
            </a:pPr>
            <a:r>
              <a:rPr lang="en-IN" sz="1200" dirty="0">
                <a:solidFill>
                  <a:schemeClr val="tx1">
                    <a:lumMod val="75000"/>
                    <a:lumOff val="25000"/>
                  </a:schemeClr>
                </a:solidFill>
                <a:latin typeface="Century" pitchFamily="18" charset="0"/>
                <a:cs typeface="Times New Roman" pitchFamily="18" charset="0"/>
              </a:rPr>
              <a:t>Brought to you by</a:t>
            </a:r>
          </a:p>
          <a:p>
            <a:pPr algn="ctr" fontAlgn="auto">
              <a:spcBef>
                <a:spcPts val="0"/>
              </a:spcBef>
              <a:spcAft>
                <a:spcPts val="0"/>
              </a:spcAft>
              <a:defRPr/>
            </a:pPr>
            <a:r>
              <a:rPr lang="en-IN" sz="2000" b="1" dirty="0">
                <a:solidFill>
                  <a:schemeClr val="tx1">
                    <a:lumMod val="75000"/>
                    <a:lumOff val="25000"/>
                  </a:schemeClr>
                </a:solidFill>
                <a:latin typeface="Century" pitchFamily="18" charset="0"/>
                <a:cs typeface="Times New Roman" pitchFamily="18" charset="0"/>
              </a:rPr>
              <a:t>VIRIDIAN RED</a:t>
            </a:r>
          </a:p>
        </p:txBody>
      </p:sp>
      <p:sp>
        <p:nvSpPr>
          <p:cNvPr id="4" name="Rectangle 3"/>
          <p:cNvSpPr/>
          <p:nvPr/>
        </p:nvSpPr>
        <p:spPr>
          <a:xfrm>
            <a:off x="215900" y="5805488"/>
            <a:ext cx="11161713" cy="1084262"/>
          </a:xfrm>
          <a:prstGeom prst="rect">
            <a:avLst/>
          </a:prstGeom>
        </p:spPr>
        <p:txBody>
          <a:bodyPr>
            <a:spAutoFit/>
          </a:bodyPr>
          <a:lstStyle/>
          <a:p>
            <a:pPr algn="just" fontAlgn="auto">
              <a:spcBef>
                <a:spcPts val="0"/>
              </a:spcBef>
              <a:spcAft>
                <a:spcPts val="0"/>
              </a:spcAft>
              <a:defRPr/>
            </a:pPr>
            <a:r>
              <a:rPr lang="en-IN" sz="1100" dirty="0">
                <a:solidFill>
                  <a:schemeClr val="tx1">
                    <a:lumMod val="75000"/>
                    <a:lumOff val="25000"/>
                  </a:schemeClr>
                </a:solidFill>
                <a:latin typeface="Century" panose="02040604050505020304" pitchFamily="18" charset="0"/>
                <a:cs typeface="+mn-cs"/>
              </a:rPr>
              <a:t>Disclaimer - </a:t>
            </a:r>
            <a:r>
              <a:rPr lang="en-IN" sz="1050" dirty="0">
                <a:solidFill>
                  <a:schemeClr val="tx1">
                    <a:lumMod val="75000"/>
                    <a:lumOff val="25000"/>
                  </a:schemeClr>
                </a:solidFill>
                <a:latin typeface="Century" panose="02040604050505020304" pitchFamily="18" charset="0"/>
                <a:cs typeface="+mn-cs"/>
              </a:rPr>
              <a:t>World Trade </a:t>
            </a:r>
            <a:r>
              <a:rPr lang="en-IN" sz="1050" dirty="0" err="1">
                <a:solidFill>
                  <a:schemeClr val="tx1">
                    <a:lumMod val="75000"/>
                    <a:lumOff val="25000"/>
                  </a:schemeClr>
                </a:solidFill>
                <a:latin typeface="Century" panose="02040604050505020304" pitchFamily="18" charset="0"/>
                <a:cs typeface="+mn-cs"/>
              </a:rPr>
              <a:t>Center</a:t>
            </a:r>
            <a:r>
              <a:rPr lang="en-IN" sz="1050" dirty="0">
                <a:solidFill>
                  <a:schemeClr val="tx1">
                    <a:lumMod val="75000"/>
                    <a:lumOff val="25000"/>
                  </a:schemeClr>
                </a:solidFill>
                <a:latin typeface="Century" panose="02040604050505020304" pitchFamily="18" charset="0"/>
                <a:cs typeface="+mn-cs"/>
              </a:rPr>
              <a:t>, WTC and Map Design Logo are the registered trade marks of the World Trade </a:t>
            </a:r>
            <a:r>
              <a:rPr lang="en-IN" sz="1050" dirty="0" err="1">
                <a:solidFill>
                  <a:schemeClr val="tx1">
                    <a:lumMod val="75000"/>
                    <a:lumOff val="25000"/>
                  </a:schemeClr>
                </a:solidFill>
                <a:latin typeface="Century" panose="02040604050505020304" pitchFamily="18" charset="0"/>
                <a:cs typeface="+mn-cs"/>
              </a:rPr>
              <a:t>Centers</a:t>
            </a:r>
            <a:r>
              <a:rPr lang="en-IN" sz="1050" dirty="0">
                <a:solidFill>
                  <a:schemeClr val="tx1">
                    <a:lumMod val="75000"/>
                    <a:lumOff val="25000"/>
                  </a:schemeClr>
                </a:solidFill>
                <a:latin typeface="Century" panose="02040604050505020304" pitchFamily="18" charset="0"/>
                <a:cs typeface="+mn-cs"/>
              </a:rPr>
              <a:t> Association, Inc., New York (WTCA), and WTC Noida Development Company </a:t>
            </a:r>
            <a:r>
              <a:rPr lang="en-IN" sz="1050" dirty="0" err="1">
                <a:solidFill>
                  <a:schemeClr val="tx1">
                    <a:lumMod val="75000"/>
                    <a:lumOff val="25000"/>
                  </a:schemeClr>
                </a:solidFill>
                <a:latin typeface="Century" panose="02040604050505020304" pitchFamily="18" charset="0"/>
                <a:cs typeface="+mn-cs"/>
              </a:rPr>
              <a:t>Pvt.</a:t>
            </a:r>
            <a:r>
              <a:rPr lang="en-IN" sz="1050" dirty="0">
                <a:solidFill>
                  <a:schemeClr val="tx1">
                    <a:lumMod val="75000"/>
                    <a:lumOff val="25000"/>
                  </a:schemeClr>
                </a:solidFill>
                <a:latin typeface="Century" panose="02040604050505020304" pitchFamily="18" charset="0"/>
                <a:cs typeface="+mn-cs"/>
              </a:rPr>
              <a:t> Ltd. - a group company of Viridian, has entered into a License Agreement with World Trade </a:t>
            </a:r>
            <a:r>
              <a:rPr lang="en-IN" sz="1050" dirty="0" err="1">
                <a:solidFill>
                  <a:schemeClr val="tx1">
                    <a:lumMod val="75000"/>
                    <a:lumOff val="25000"/>
                  </a:schemeClr>
                </a:solidFill>
                <a:latin typeface="Century" panose="02040604050505020304" pitchFamily="18" charset="0"/>
                <a:cs typeface="+mn-cs"/>
              </a:rPr>
              <a:t>Centers</a:t>
            </a:r>
            <a:r>
              <a:rPr lang="en-IN" sz="1050" dirty="0">
                <a:solidFill>
                  <a:schemeClr val="tx1">
                    <a:lumMod val="75000"/>
                    <a:lumOff val="25000"/>
                  </a:schemeClr>
                </a:solidFill>
                <a:latin typeface="Century" panose="02040604050505020304" pitchFamily="18" charset="0"/>
                <a:cs typeface="+mn-cs"/>
              </a:rPr>
              <a:t> Association, Inc., to use the name ‘WORLD TRADE CENTER’, ‘WTC’ and Map Design logo of World Trade </a:t>
            </a:r>
            <a:r>
              <a:rPr lang="en-IN" sz="1050" dirty="0" err="1">
                <a:solidFill>
                  <a:schemeClr val="tx1">
                    <a:lumMod val="75000"/>
                    <a:lumOff val="25000"/>
                  </a:schemeClr>
                </a:solidFill>
                <a:latin typeface="Century" panose="02040604050505020304" pitchFamily="18" charset="0"/>
                <a:cs typeface="+mn-cs"/>
              </a:rPr>
              <a:t>Center</a:t>
            </a:r>
            <a:r>
              <a:rPr lang="en-IN" sz="1050" dirty="0">
                <a:solidFill>
                  <a:schemeClr val="tx1">
                    <a:lumMod val="75000"/>
                    <a:lumOff val="25000"/>
                  </a:schemeClr>
                </a:solidFill>
                <a:latin typeface="Century" panose="02040604050505020304" pitchFamily="18" charset="0"/>
                <a:cs typeface="+mn-cs"/>
              </a:rPr>
              <a:t> for the GIFT City project as “WORLD TRADE CENTER GIFT CITY” and “WTC GIFT CITY”. All the information and statistical data herein have been obtained from sources we believe to be reliable, such information has not been independently verified and we make no representation or warranty as to its accuracy, completeness or correctness. The Brand names and logos used herein are registered trademark of their respective companies. Any unauthorized use thereof in any manner is prohibited.</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p:cNvPicPr>
            <a:picLocks noChangeAspect="1"/>
          </p:cNvPicPr>
          <p:nvPr/>
        </p:nvPicPr>
        <p:blipFill>
          <a:blip r:embed="rId2"/>
          <a:srcRect/>
          <a:stretch>
            <a:fillRect/>
          </a:stretch>
        </p:blipFill>
        <p:spPr bwMode="auto">
          <a:xfrm>
            <a:off x="0" y="0"/>
            <a:ext cx="11537950" cy="6858000"/>
          </a:xfrm>
          <a:prstGeom prst="rect">
            <a:avLst/>
          </a:prstGeom>
          <a:noFill/>
          <a:ln w="9525">
            <a:noFill/>
            <a:miter lim="800000"/>
            <a:headEnd/>
            <a:tailEnd/>
          </a:ln>
        </p:spPr>
      </p:pic>
      <p:sp>
        <p:nvSpPr>
          <p:cNvPr id="4" name="Rectangle 3"/>
          <p:cNvSpPr/>
          <p:nvPr/>
        </p:nvSpPr>
        <p:spPr>
          <a:xfrm>
            <a:off x="576263" y="325438"/>
            <a:ext cx="10298112" cy="6186487"/>
          </a:xfrm>
          <a:prstGeom prst="rect">
            <a:avLst/>
          </a:prstGeom>
        </p:spPr>
        <p:txBody>
          <a:bodyPr>
            <a:spAutoFit/>
          </a:bodyPr>
          <a:lstStyle/>
          <a:p>
            <a:pPr algn="just" fontAlgn="auto">
              <a:spcBef>
                <a:spcPts val="0"/>
              </a:spcBef>
              <a:spcAft>
                <a:spcPts val="0"/>
              </a:spcAft>
              <a:defRPr/>
            </a:pPr>
            <a:r>
              <a:rPr lang="en-US" sz="2400" b="1" dirty="0">
                <a:solidFill>
                  <a:schemeClr val="bg1"/>
                </a:solidFill>
                <a:latin typeface="Arno Pro"/>
                <a:ea typeface="MS Mincho" panose="02020609040205080304" pitchFamily="49" charset="-128"/>
                <a:cs typeface="Times New Roman" panose="02020603050405020304" pitchFamily="18" charset="0"/>
              </a:rPr>
              <a:t>Viridian RED</a:t>
            </a:r>
            <a:endParaRPr lang="en-IN" sz="2000" dirty="0">
              <a:solidFill>
                <a:schemeClr val="bg1"/>
              </a:solidFill>
              <a:latin typeface="Arno Pro"/>
              <a:ea typeface="MS Mincho" panose="02020609040205080304" pitchFamily="49" charset="-128"/>
              <a:cs typeface="Times New Roman" panose="02020603050405020304" pitchFamily="18" charset="0"/>
            </a:endParaRPr>
          </a:p>
          <a:p>
            <a:pPr algn="just" fontAlgn="auto">
              <a:spcBef>
                <a:spcPts val="0"/>
              </a:spcBef>
              <a:spcAft>
                <a:spcPts val="0"/>
              </a:spcAft>
              <a:defRPr/>
            </a:pPr>
            <a:r>
              <a:rPr lang="en-US" sz="2000" dirty="0">
                <a:solidFill>
                  <a:schemeClr val="bg1"/>
                </a:solidFill>
                <a:latin typeface="Arno Pro"/>
                <a:ea typeface="MS Mincho" panose="02020609040205080304" pitchFamily="49" charset="-128"/>
                <a:cs typeface="Times New Roman" panose="02020603050405020304" pitchFamily="18" charset="0"/>
              </a:rPr>
              <a:t>Transform. Impact. Inspire</a:t>
            </a:r>
            <a:endParaRPr lang="en-IN" sz="2000" dirty="0">
              <a:solidFill>
                <a:schemeClr val="bg1"/>
              </a:solidFill>
              <a:latin typeface="Arno Pro"/>
              <a:ea typeface="MS Mincho" panose="02020609040205080304" pitchFamily="49" charset="-128"/>
              <a:cs typeface="Times New Roman" panose="02020603050405020304" pitchFamily="18" charset="0"/>
            </a:endParaRPr>
          </a:p>
          <a:p>
            <a:pPr algn="just" fontAlgn="auto">
              <a:spcBef>
                <a:spcPts val="0"/>
              </a:spcBef>
              <a:spcAft>
                <a:spcPts val="0"/>
              </a:spcAft>
              <a:defRPr/>
            </a:pPr>
            <a:r>
              <a:rPr lang="en-US" b="1" dirty="0">
                <a:solidFill>
                  <a:srgbClr val="FF0000"/>
                </a:solidFill>
                <a:latin typeface="Times New Roman" panose="02020603050405020304" pitchFamily="18" charset="0"/>
                <a:ea typeface="MS Mincho" panose="02020609040205080304" pitchFamily="49" charset="-128"/>
                <a:cs typeface="Times New Roman" panose="02020603050405020304" pitchFamily="18" charset="0"/>
              </a:rPr>
              <a:t> </a:t>
            </a:r>
            <a:endParaRPr lang="en-IN" dirty="0">
              <a:latin typeface="Cambria" panose="02040503050406030204" pitchFamily="18" charset="0"/>
              <a:ea typeface="MS Mincho" panose="02020609040205080304" pitchFamily="49" charset="-128"/>
              <a:cs typeface="Times New Roman" panose="02020603050405020304" pitchFamily="18" charset="0"/>
            </a:endParaRPr>
          </a:p>
          <a:p>
            <a:pPr algn="just" fontAlgn="auto">
              <a:spcBef>
                <a:spcPts val="0"/>
              </a:spcBef>
              <a:spcAft>
                <a:spcPts val="0"/>
              </a:spcAft>
              <a:defRPr/>
            </a:pPr>
            <a:r>
              <a:rPr lang="en-US" sz="1600" dirty="0">
                <a:solidFill>
                  <a:schemeClr val="tx1">
                    <a:lumMod val="75000"/>
                    <a:lumOff val="25000"/>
                  </a:schemeClr>
                </a:solidFill>
                <a:latin typeface="Century" panose="02040604050505020304" pitchFamily="18" charset="0"/>
                <a:ea typeface="MS Mincho" panose="02020609040205080304" pitchFamily="49" charset="-128"/>
                <a:cs typeface="Times New Roman" panose="02020603050405020304" pitchFamily="18" charset="0"/>
              </a:rPr>
              <a:t>With a vision to deliver innovative and quality real estate solutions, Viridian Real Estate Development was established as a vital part of Viridian’s Integrated Platform, comprising of Investment Management, Real Estate Development and Asset Management functions.</a:t>
            </a:r>
            <a:endParaRPr lang="en-IN" sz="1600" dirty="0">
              <a:solidFill>
                <a:schemeClr val="tx1">
                  <a:lumMod val="75000"/>
                  <a:lumOff val="25000"/>
                </a:schemeClr>
              </a:solidFill>
              <a:latin typeface="Century" panose="02040604050505020304" pitchFamily="18" charset="0"/>
              <a:ea typeface="MS Mincho" panose="02020609040205080304" pitchFamily="49" charset="-128"/>
              <a:cs typeface="Times New Roman" panose="02020603050405020304" pitchFamily="18" charset="0"/>
            </a:endParaRPr>
          </a:p>
          <a:p>
            <a:pPr algn="just" fontAlgn="auto">
              <a:spcBef>
                <a:spcPts val="0"/>
              </a:spcBef>
              <a:spcAft>
                <a:spcPts val="0"/>
              </a:spcAft>
              <a:defRPr/>
            </a:pPr>
            <a:r>
              <a:rPr lang="en-US" sz="1600" dirty="0">
                <a:solidFill>
                  <a:schemeClr val="tx1">
                    <a:lumMod val="75000"/>
                    <a:lumOff val="25000"/>
                  </a:schemeClr>
                </a:solidFill>
                <a:latin typeface="Century" panose="02040604050505020304" pitchFamily="18" charset="0"/>
                <a:ea typeface="MS Mincho" panose="02020609040205080304" pitchFamily="49" charset="-128"/>
                <a:cs typeface="Times New Roman" panose="02020603050405020304" pitchFamily="18" charset="0"/>
              </a:rPr>
              <a:t> </a:t>
            </a:r>
            <a:endParaRPr lang="en-IN" sz="1600" dirty="0">
              <a:solidFill>
                <a:schemeClr val="tx1">
                  <a:lumMod val="75000"/>
                  <a:lumOff val="25000"/>
                </a:schemeClr>
              </a:solidFill>
              <a:latin typeface="Century" panose="02040604050505020304" pitchFamily="18" charset="0"/>
              <a:ea typeface="MS Mincho" panose="02020609040205080304" pitchFamily="49" charset="-128"/>
              <a:cs typeface="Times New Roman" panose="02020603050405020304" pitchFamily="18" charset="0"/>
            </a:endParaRPr>
          </a:p>
          <a:p>
            <a:pPr algn="just" fontAlgn="auto">
              <a:spcBef>
                <a:spcPts val="0"/>
              </a:spcBef>
              <a:spcAft>
                <a:spcPts val="0"/>
              </a:spcAft>
              <a:defRPr/>
            </a:pPr>
            <a:r>
              <a:rPr lang="en-US" sz="1600" dirty="0">
                <a:solidFill>
                  <a:schemeClr val="tx1">
                    <a:lumMod val="75000"/>
                    <a:lumOff val="25000"/>
                  </a:schemeClr>
                </a:solidFill>
                <a:latin typeface="Century" panose="02040604050505020304" pitchFamily="18" charset="0"/>
                <a:ea typeface="MS Mincho" panose="02020609040205080304" pitchFamily="49" charset="-128"/>
                <a:cs typeface="Times New Roman" panose="02020603050405020304" pitchFamily="18" charset="0"/>
              </a:rPr>
              <a:t>Viridian RED is highly awarded and recognized for its development of mainstream global landmarks and related ecosystems that deliver growth through innovation and excellence.</a:t>
            </a:r>
            <a:endParaRPr lang="en-IN" sz="1600" dirty="0">
              <a:solidFill>
                <a:schemeClr val="tx1">
                  <a:lumMod val="75000"/>
                  <a:lumOff val="25000"/>
                </a:schemeClr>
              </a:solidFill>
              <a:latin typeface="Century" panose="02040604050505020304" pitchFamily="18" charset="0"/>
              <a:ea typeface="MS Mincho" panose="02020609040205080304" pitchFamily="49" charset="-128"/>
              <a:cs typeface="Times New Roman" panose="02020603050405020304" pitchFamily="18" charset="0"/>
            </a:endParaRPr>
          </a:p>
          <a:p>
            <a:pPr algn="just" fontAlgn="auto">
              <a:spcBef>
                <a:spcPts val="0"/>
              </a:spcBef>
              <a:spcAft>
                <a:spcPts val="0"/>
              </a:spcAft>
              <a:defRPr/>
            </a:pPr>
            <a:r>
              <a:rPr lang="en-US" sz="1600" dirty="0">
                <a:solidFill>
                  <a:schemeClr val="tx1">
                    <a:lumMod val="75000"/>
                    <a:lumOff val="25000"/>
                  </a:schemeClr>
                </a:solidFill>
                <a:latin typeface="Century" panose="02040604050505020304" pitchFamily="18" charset="0"/>
                <a:ea typeface="MS Mincho" panose="02020609040205080304" pitchFamily="49" charset="-128"/>
                <a:cs typeface="Times New Roman" panose="02020603050405020304" pitchFamily="18" charset="0"/>
              </a:rPr>
              <a:t> </a:t>
            </a:r>
            <a:endParaRPr lang="en-IN" sz="1600" dirty="0">
              <a:solidFill>
                <a:schemeClr val="tx1">
                  <a:lumMod val="75000"/>
                  <a:lumOff val="25000"/>
                </a:schemeClr>
              </a:solidFill>
              <a:latin typeface="Century" panose="02040604050505020304" pitchFamily="18" charset="0"/>
              <a:ea typeface="MS Mincho" panose="02020609040205080304" pitchFamily="49" charset="-128"/>
              <a:cs typeface="Times New Roman" panose="02020603050405020304" pitchFamily="18" charset="0"/>
            </a:endParaRPr>
          </a:p>
          <a:p>
            <a:pPr algn="just" fontAlgn="auto">
              <a:spcBef>
                <a:spcPts val="0"/>
              </a:spcBef>
              <a:spcAft>
                <a:spcPts val="0"/>
              </a:spcAft>
              <a:defRPr/>
            </a:pPr>
            <a:r>
              <a:rPr lang="en-US" sz="1600" dirty="0">
                <a:solidFill>
                  <a:schemeClr val="tx1">
                    <a:lumMod val="75000"/>
                    <a:lumOff val="25000"/>
                  </a:schemeClr>
                </a:solidFill>
                <a:latin typeface="Century" panose="02040604050505020304" pitchFamily="18" charset="0"/>
                <a:ea typeface="MS Mincho" panose="02020609040205080304" pitchFamily="49" charset="-128"/>
                <a:cs typeface="Times New Roman" panose="02020603050405020304" pitchFamily="18" charset="0"/>
              </a:rPr>
              <a:t>Viridian RED firmly believes its fundamental purpose is to help create wealth and security for its customers and therein all other stakeholders. Thus, across its projects the focus is on LTAV or high capital appreciation with the highest levels of income generation and rentals across both commercial and residential asset classes.</a:t>
            </a:r>
            <a:endParaRPr lang="en-IN" sz="1600" dirty="0">
              <a:solidFill>
                <a:schemeClr val="tx1">
                  <a:lumMod val="75000"/>
                  <a:lumOff val="25000"/>
                </a:schemeClr>
              </a:solidFill>
              <a:latin typeface="Century" panose="02040604050505020304" pitchFamily="18" charset="0"/>
              <a:ea typeface="MS Mincho" panose="02020609040205080304" pitchFamily="49" charset="-128"/>
              <a:cs typeface="Times New Roman" panose="02020603050405020304" pitchFamily="18" charset="0"/>
            </a:endParaRPr>
          </a:p>
          <a:p>
            <a:pPr algn="just" fontAlgn="auto">
              <a:spcBef>
                <a:spcPts val="0"/>
              </a:spcBef>
              <a:spcAft>
                <a:spcPts val="0"/>
              </a:spcAft>
              <a:defRPr/>
            </a:pPr>
            <a:r>
              <a:rPr lang="en-US" sz="1600" dirty="0">
                <a:solidFill>
                  <a:schemeClr val="tx1">
                    <a:lumMod val="75000"/>
                    <a:lumOff val="25000"/>
                  </a:schemeClr>
                </a:solidFill>
                <a:latin typeface="Century" panose="02040604050505020304" pitchFamily="18" charset="0"/>
                <a:ea typeface="MS Mincho" panose="02020609040205080304" pitchFamily="49" charset="-128"/>
                <a:cs typeface="Times New Roman" panose="02020603050405020304" pitchFamily="18" charset="0"/>
              </a:rPr>
              <a:t> </a:t>
            </a:r>
            <a:endParaRPr lang="en-IN" sz="1600" dirty="0">
              <a:solidFill>
                <a:schemeClr val="tx1">
                  <a:lumMod val="75000"/>
                  <a:lumOff val="25000"/>
                </a:schemeClr>
              </a:solidFill>
              <a:latin typeface="Century" panose="02040604050505020304" pitchFamily="18" charset="0"/>
              <a:ea typeface="MS Mincho" panose="02020609040205080304" pitchFamily="49" charset="-128"/>
              <a:cs typeface="Times New Roman" panose="02020603050405020304" pitchFamily="18" charset="0"/>
            </a:endParaRPr>
          </a:p>
          <a:p>
            <a:pPr algn="just" fontAlgn="auto">
              <a:spcBef>
                <a:spcPts val="0"/>
              </a:spcBef>
              <a:spcAft>
                <a:spcPts val="0"/>
              </a:spcAft>
              <a:defRPr/>
            </a:pPr>
            <a:r>
              <a:rPr lang="en-US" sz="1600" dirty="0">
                <a:solidFill>
                  <a:schemeClr val="tx1">
                    <a:lumMod val="75000"/>
                    <a:lumOff val="25000"/>
                  </a:schemeClr>
                </a:solidFill>
                <a:latin typeface="Century" panose="02040604050505020304" pitchFamily="18" charset="0"/>
                <a:ea typeface="MS Mincho" panose="02020609040205080304" pitchFamily="49" charset="-128"/>
                <a:cs typeface="Times New Roman" panose="02020603050405020304" pitchFamily="18" charset="0"/>
              </a:rPr>
              <a:t>With c </a:t>
            </a:r>
            <a:r>
              <a:rPr lang="en-US" sz="1600" dirty="0">
                <a:solidFill>
                  <a:schemeClr val="bg1">
                    <a:lumMod val="95000"/>
                  </a:schemeClr>
                </a:solidFill>
                <a:latin typeface="Century" panose="02040604050505020304" pitchFamily="18" charset="0"/>
                <a:ea typeface="MS Mincho" panose="02020609040205080304" pitchFamily="49" charset="-128"/>
                <a:cs typeface="Times New Roman" panose="02020603050405020304" pitchFamily="18" charset="0"/>
              </a:rPr>
              <a:t>20 Million </a:t>
            </a:r>
            <a:r>
              <a:rPr lang="en-US" sz="1600" dirty="0" err="1">
                <a:solidFill>
                  <a:schemeClr val="bg1">
                    <a:lumMod val="95000"/>
                  </a:schemeClr>
                </a:solidFill>
                <a:latin typeface="Century" panose="02040604050505020304" pitchFamily="18" charset="0"/>
                <a:ea typeface="MS Mincho" panose="02020609040205080304" pitchFamily="49" charset="-128"/>
                <a:cs typeface="Times New Roman" panose="02020603050405020304" pitchFamily="18" charset="0"/>
              </a:rPr>
              <a:t>sqft</a:t>
            </a:r>
            <a:r>
              <a:rPr lang="en-US" sz="1600" dirty="0">
                <a:solidFill>
                  <a:schemeClr val="bg1">
                    <a:lumMod val="95000"/>
                  </a:schemeClr>
                </a:solidFill>
                <a:latin typeface="Century" panose="02040604050505020304" pitchFamily="18" charset="0"/>
                <a:ea typeface="MS Mincho" panose="02020609040205080304" pitchFamily="49" charset="-128"/>
                <a:cs typeface="Times New Roman" panose="02020603050405020304" pitchFamily="18" charset="0"/>
              </a:rPr>
              <a:t>. of Commercial Office, Hotels, and Residential units </a:t>
            </a:r>
            <a:r>
              <a:rPr lang="en-US" sz="1600" dirty="0">
                <a:solidFill>
                  <a:schemeClr val="tx1">
                    <a:lumMod val="75000"/>
                    <a:lumOff val="25000"/>
                  </a:schemeClr>
                </a:solidFill>
                <a:latin typeface="Century" panose="02040604050505020304" pitchFamily="18" charset="0"/>
                <a:ea typeface="MS Mincho" panose="02020609040205080304" pitchFamily="49" charset="-128"/>
                <a:cs typeface="Times New Roman" panose="02020603050405020304" pitchFamily="18" charset="0"/>
              </a:rPr>
              <a:t>developed or currently under development, the Group is a strong proponent of sustainable development. Its ‘Mainstream Green’ philosophy has had an outsized impact, not only on its teams pursuing the challenge, but also on the green building movement as a whole, and each of the communities where Viridian’s operations are located.</a:t>
            </a:r>
            <a:endParaRPr lang="en-IN" sz="1600" dirty="0">
              <a:solidFill>
                <a:schemeClr val="tx1">
                  <a:lumMod val="75000"/>
                  <a:lumOff val="25000"/>
                </a:schemeClr>
              </a:solidFill>
              <a:latin typeface="Century" panose="02040604050505020304" pitchFamily="18" charset="0"/>
              <a:ea typeface="MS Mincho" panose="02020609040205080304" pitchFamily="49" charset="-128"/>
              <a:cs typeface="Times New Roman" panose="02020603050405020304" pitchFamily="18" charset="0"/>
            </a:endParaRPr>
          </a:p>
          <a:p>
            <a:pPr algn="just" fontAlgn="auto">
              <a:spcBef>
                <a:spcPts val="0"/>
              </a:spcBef>
              <a:spcAft>
                <a:spcPts val="0"/>
              </a:spcAft>
              <a:defRPr/>
            </a:pPr>
            <a:r>
              <a:rPr lang="en-US" sz="1600" dirty="0">
                <a:solidFill>
                  <a:schemeClr val="tx1">
                    <a:lumMod val="75000"/>
                    <a:lumOff val="25000"/>
                  </a:schemeClr>
                </a:solidFill>
                <a:latin typeface="Century" panose="02040604050505020304" pitchFamily="18" charset="0"/>
                <a:ea typeface="MS Mincho" panose="02020609040205080304" pitchFamily="49" charset="-128"/>
                <a:cs typeface="Times New Roman" panose="02020603050405020304" pitchFamily="18" charset="0"/>
              </a:rPr>
              <a:t> </a:t>
            </a:r>
            <a:endParaRPr lang="en-IN" sz="1600" dirty="0">
              <a:solidFill>
                <a:schemeClr val="tx1">
                  <a:lumMod val="75000"/>
                  <a:lumOff val="25000"/>
                </a:schemeClr>
              </a:solidFill>
              <a:latin typeface="Century" panose="02040604050505020304" pitchFamily="18" charset="0"/>
              <a:ea typeface="MS Mincho" panose="02020609040205080304" pitchFamily="49" charset="-128"/>
              <a:cs typeface="Times New Roman" panose="02020603050405020304" pitchFamily="18" charset="0"/>
            </a:endParaRPr>
          </a:p>
          <a:p>
            <a:pPr algn="just" fontAlgn="auto">
              <a:spcBef>
                <a:spcPts val="0"/>
              </a:spcBef>
              <a:spcAft>
                <a:spcPts val="0"/>
              </a:spcAft>
              <a:defRPr/>
            </a:pPr>
            <a:r>
              <a:rPr lang="en-US" sz="1600" dirty="0">
                <a:solidFill>
                  <a:schemeClr val="tx1">
                    <a:lumMod val="75000"/>
                    <a:lumOff val="25000"/>
                  </a:schemeClr>
                </a:solidFill>
                <a:latin typeface="Century" panose="02040604050505020304" pitchFamily="18" charset="0"/>
                <a:ea typeface="MS Mincho" panose="02020609040205080304" pitchFamily="49" charset="-128"/>
                <a:cs typeface="Times New Roman" panose="02020603050405020304" pitchFamily="18" charset="0"/>
              </a:rPr>
              <a:t>Viridian RED is further setting new benchmarks by taking the immense potential of the World Trade Center to all of India. The company has already planned a strategic roadmap for a </a:t>
            </a:r>
            <a:r>
              <a:rPr lang="en-US" sz="1600" dirty="0">
                <a:solidFill>
                  <a:schemeClr val="bg1">
                    <a:lumMod val="95000"/>
                  </a:schemeClr>
                </a:solidFill>
                <a:latin typeface="Century" panose="02040604050505020304" pitchFamily="18" charset="0"/>
                <a:ea typeface="MS Mincho" panose="02020609040205080304" pitchFamily="49" charset="-128"/>
                <a:cs typeface="Times New Roman" panose="02020603050405020304" pitchFamily="18" charset="0"/>
              </a:rPr>
              <a:t>comprehensive rollout of WTC’s across India and ASEAN. </a:t>
            </a:r>
            <a:endParaRPr lang="en-IN" sz="1600" dirty="0">
              <a:solidFill>
                <a:schemeClr val="bg1">
                  <a:lumMod val="95000"/>
                </a:schemeClr>
              </a:solidFill>
              <a:latin typeface="Century" panose="02040604050505020304" pitchFamily="18" charset="0"/>
              <a:ea typeface="MS Mincho" panose="02020609040205080304" pitchFamily="49" charset="-128"/>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p:cNvPicPr>
            <a:picLocks noChangeAspect="1"/>
          </p:cNvPicPr>
          <p:nvPr/>
        </p:nvPicPr>
        <p:blipFill>
          <a:blip r:embed="rId2"/>
          <a:srcRect/>
          <a:stretch>
            <a:fillRect/>
          </a:stretch>
        </p:blipFill>
        <p:spPr bwMode="auto">
          <a:xfrm>
            <a:off x="0" y="0"/>
            <a:ext cx="11537950" cy="6858000"/>
          </a:xfrm>
          <a:prstGeom prst="rect">
            <a:avLst/>
          </a:prstGeom>
          <a:noFill/>
          <a:ln w="9525">
            <a:noFill/>
            <a:miter lim="800000"/>
            <a:headEnd/>
            <a:tailEnd/>
          </a:ln>
        </p:spPr>
      </p:pic>
      <p:pic>
        <p:nvPicPr>
          <p:cNvPr id="61442" name="Picture 2"/>
          <p:cNvPicPr>
            <a:picLocks noChangeAspect="1"/>
          </p:cNvPicPr>
          <p:nvPr/>
        </p:nvPicPr>
        <p:blipFill>
          <a:blip r:embed="rId3"/>
          <a:srcRect/>
          <a:stretch>
            <a:fillRect/>
          </a:stretch>
        </p:blipFill>
        <p:spPr bwMode="auto">
          <a:xfrm>
            <a:off x="7705725" y="185738"/>
            <a:ext cx="3849688" cy="536575"/>
          </a:xfrm>
          <a:prstGeom prst="rect">
            <a:avLst/>
          </a:prstGeom>
          <a:noFill/>
          <a:ln w="9525">
            <a:noFill/>
            <a:miter lim="800000"/>
            <a:headEnd/>
            <a:tailEnd/>
          </a:ln>
        </p:spPr>
      </p:pic>
      <p:pic>
        <p:nvPicPr>
          <p:cNvPr id="4" name="Picture 3" descr="C:\Gaurav Bansal\D\Work as on 26Aug\WTC Noida\Site Pics\WTC NOIDA PIC1.jpg"/>
          <p:cNvPicPr>
            <a:picLocks noChangeAspect="1" noChangeArrowheads="1"/>
          </p:cNvPicPr>
          <p:nvPr/>
        </p:nvPicPr>
        <p:blipFill>
          <a:blip r:embed="rId4"/>
          <a:srcRect/>
          <a:stretch>
            <a:fillRect/>
          </a:stretch>
        </p:blipFill>
        <p:spPr bwMode="auto">
          <a:xfrm>
            <a:off x="8208963" y="2955925"/>
            <a:ext cx="1882775" cy="1414463"/>
          </a:xfrm>
          <a:prstGeom prst="rect">
            <a:avLst/>
          </a:prstGeom>
          <a:ln>
            <a:noFill/>
          </a:ln>
          <a:effectLst>
            <a:outerShdw blurRad="292100" dist="139700" dir="2700000" algn="tl" rotWithShape="0">
              <a:srgbClr val="333333">
                <a:alpha val="65000"/>
              </a:srgbClr>
            </a:outerShdw>
          </a:effectLst>
          <a:extLst>
            <a:ext uri="{909E8E84-426E-40DD-AFC4-6F175D3DCCD1}"/>
          </a:extLst>
        </p:spPr>
      </p:pic>
      <p:pic>
        <p:nvPicPr>
          <p:cNvPr id="5" name="Picture 4" descr="C:\Gaurav Bansal\D\Work as on 26Aug\WTC Noida\Site Pics\WTC NOIDA PIC2.jpg"/>
          <p:cNvPicPr>
            <a:picLocks noChangeAspect="1" noChangeArrowheads="1"/>
          </p:cNvPicPr>
          <p:nvPr/>
        </p:nvPicPr>
        <p:blipFill>
          <a:blip r:embed="rId5"/>
          <a:srcRect/>
          <a:stretch>
            <a:fillRect/>
          </a:stretch>
        </p:blipFill>
        <p:spPr bwMode="auto">
          <a:xfrm>
            <a:off x="8212138" y="4540250"/>
            <a:ext cx="1879600" cy="1411288"/>
          </a:xfrm>
          <a:prstGeom prst="rect">
            <a:avLst/>
          </a:prstGeom>
          <a:ln>
            <a:noFill/>
          </a:ln>
          <a:effectLst>
            <a:outerShdw blurRad="292100" dist="139700" dir="2700000" algn="tl" rotWithShape="0">
              <a:srgbClr val="333333">
                <a:alpha val="65000"/>
              </a:srgbClr>
            </a:outerShdw>
          </a:effectLst>
          <a:extLst>
            <a:ext uri="{909E8E84-426E-40DD-AFC4-6F175D3DCCD1}"/>
          </a:extLst>
        </p:spPr>
      </p:pic>
      <p:sp>
        <p:nvSpPr>
          <p:cNvPr id="6" name="Rectangle 5"/>
          <p:cNvSpPr/>
          <p:nvPr/>
        </p:nvSpPr>
        <p:spPr>
          <a:xfrm>
            <a:off x="1604963" y="5548313"/>
            <a:ext cx="6192837" cy="368300"/>
          </a:xfrm>
          <a:prstGeom prst="rect">
            <a:avLst/>
          </a:prstGeom>
        </p:spPr>
        <p:txBody>
          <a:bodyPr>
            <a:spAutoFit/>
          </a:bodyPr>
          <a:lstStyle/>
          <a:p>
            <a:pPr algn="ctr" fontAlgn="auto">
              <a:spcBef>
                <a:spcPts val="0"/>
              </a:spcBef>
              <a:spcAft>
                <a:spcPts val="0"/>
              </a:spcAft>
              <a:defRPr/>
            </a:pPr>
            <a:r>
              <a:rPr lang="en-US" b="1" dirty="0">
                <a:solidFill>
                  <a:schemeClr val="bg1">
                    <a:lumMod val="95000"/>
                  </a:schemeClr>
                </a:solidFill>
                <a:latin typeface="Century" panose="02040604050505020304" pitchFamily="18" charset="0"/>
                <a:cs typeface="Times New Roman" pitchFamily="18" charset="0"/>
              </a:rPr>
              <a:t>WTC Noida </a:t>
            </a:r>
            <a:r>
              <a:rPr lang="en-US" dirty="0">
                <a:solidFill>
                  <a:schemeClr val="bg1">
                    <a:lumMod val="95000"/>
                  </a:schemeClr>
                </a:solidFill>
                <a:latin typeface="Century" panose="02040604050505020304" pitchFamily="18" charset="0"/>
                <a:cs typeface="Times New Roman" pitchFamily="18" charset="0"/>
              </a:rPr>
              <a:t>ready for possession handover in Dec’14</a:t>
            </a:r>
            <a:endParaRPr lang="en-US" sz="1200" dirty="0">
              <a:solidFill>
                <a:schemeClr val="bg1">
                  <a:lumMod val="95000"/>
                </a:schemeClr>
              </a:solidFill>
              <a:latin typeface="Century" panose="02040604050505020304" pitchFamily="18" charset="0"/>
              <a:cs typeface="Times New Roman" pitchFamily="18" charset="0"/>
            </a:endParaRPr>
          </a:p>
        </p:txBody>
      </p:sp>
      <p:pic>
        <p:nvPicPr>
          <p:cNvPr id="7" name="Picture 6"/>
          <p:cNvPicPr>
            <a:picLocks noChangeAspect="1"/>
          </p:cNvPicPr>
          <p:nvPr/>
        </p:nvPicPr>
        <p:blipFill rotWithShape="1">
          <a:blip r:embed="rId6"/>
          <a:srcRect l="5009" t="6764" r="3909" b="6809"/>
          <a:stretch/>
        </p:blipFill>
        <p:spPr>
          <a:xfrm>
            <a:off x="1368425" y="1412875"/>
            <a:ext cx="6646863" cy="3887788"/>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rotWithShape="1">
          <a:blip r:embed="rId7"/>
          <a:srcRect l="10717" t="10731" r="16330" b="20462"/>
          <a:stretch/>
        </p:blipFill>
        <p:spPr>
          <a:xfrm>
            <a:off x="8250238" y="1412875"/>
            <a:ext cx="1800225" cy="137160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p:cNvPicPr>
            <a:picLocks noChangeAspect="1"/>
          </p:cNvPicPr>
          <p:nvPr/>
        </p:nvPicPr>
        <p:blipFill>
          <a:blip r:embed="rId2"/>
          <a:srcRect/>
          <a:stretch>
            <a:fillRect/>
          </a:stretch>
        </p:blipFill>
        <p:spPr bwMode="auto">
          <a:xfrm>
            <a:off x="0" y="0"/>
            <a:ext cx="11537950" cy="6858000"/>
          </a:xfrm>
          <a:prstGeom prst="rect">
            <a:avLst/>
          </a:prstGeom>
          <a:noFill/>
          <a:ln w="9525">
            <a:noFill/>
            <a:miter lim="800000"/>
            <a:headEnd/>
            <a:tailEnd/>
          </a:ln>
        </p:spPr>
      </p:pic>
      <p:pic>
        <p:nvPicPr>
          <p:cNvPr id="62466" name="Picture 2"/>
          <p:cNvPicPr>
            <a:picLocks noChangeAspect="1"/>
          </p:cNvPicPr>
          <p:nvPr/>
        </p:nvPicPr>
        <p:blipFill>
          <a:blip r:embed="rId3"/>
          <a:srcRect/>
          <a:stretch>
            <a:fillRect/>
          </a:stretch>
        </p:blipFill>
        <p:spPr bwMode="auto">
          <a:xfrm>
            <a:off x="7705725" y="185738"/>
            <a:ext cx="3849688" cy="536575"/>
          </a:xfrm>
          <a:prstGeom prst="rect">
            <a:avLst/>
          </a:prstGeom>
          <a:noFill/>
          <a:ln w="9525">
            <a:noFill/>
            <a:miter lim="800000"/>
            <a:headEnd/>
            <a:tailEnd/>
          </a:ln>
        </p:spPr>
      </p:pic>
      <p:sp>
        <p:nvSpPr>
          <p:cNvPr id="62467" name="Rectangle 8"/>
          <p:cNvSpPr>
            <a:spLocks noChangeArrowheads="1"/>
          </p:cNvSpPr>
          <p:nvPr/>
        </p:nvSpPr>
        <p:spPr bwMode="auto">
          <a:xfrm>
            <a:off x="2528888" y="5981700"/>
            <a:ext cx="6480175" cy="523875"/>
          </a:xfrm>
          <a:prstGeom prst="rect">
            <a:avLst/>
          </a:prstGeom>
          <a:noFill/>
          <a:ln w="9525">
            <a:noFill/>
            <a:miter lim="800000"/>
            <a:headEnd/>
            <a:tailEnd/>
          </a:ln>
        </p:spPr>
        <p:txBody>
          <a:bodyPr>
            <a:spAutoFit/>
          </a:bodyPr>
          <a:lstStyle/>
          <a:p>
            <a:pPr algn="ctr"/>
            <a:r>
              <a:rPr lang="en-US" sz="1400">
                <a:solidFill>
                  <a:schemeClr val="bg1"/>
                </a:solidFill>
                <a:latin typeface="Arno Pro"/>
                <a:cs typeface="Times New Roman" pitchFamily="18" charset="0"/>
              </a:rPr>
              <a:t>Land Allotment to MD, VIRIDIAN RED &amp; CEO, WTCA </a:t>
            </a:r>
          </a:p>
          <a:p>
            <a:pPr algn="ctr"/>
            <a:r>
              <a:rPr lang="en-US" sz="1400">
                <a:solidFill>
                  <a:schemeClr val="bg1"/>
                </a:solidFill>
                <a:latin typeface="Arno Pro"/>
                <a:cs typeface="Times New Roman" pitchFamily="18" charset="0"/>
              </a:rPr>
              <a:t>by Mr. Narendra Modi in Feb 2014</a:t>
            </a:r>
            <a:endParaRPr lang="en-US" sz="1200">
              <a:solidFill>
                <a:schemeClr val="bg1"/>
              </a:solidFill>
              <a:latin typeface="Arno Pro"/>
              <a:cs typeface="Times New Roman" pitchFamily="18" charset="0"/>
            </a:endParaRPr>
          </a:p>
        </p:txBody>
      </p:sp>
      <p:pic>
        <p:nvPicPr>
          <p:cNvPr id="10" name="Picture 9" descr="Shri Narendra Modi addresses summit on financial services, emphasizes on inclusion of the sector in the Nation’s growth story"/>
          <p:cNvPicPr/>
          <p:nvPr/>
        </p:nvPicPr>
        <p:blipFill>
          <a:blip r:embed="rId4"/>
          <a:srcRect/>
          <a:stretch>
            <a:fillRect/>
          </a:stretch>
        </p:blipFill>
        <p:spPr bwMode="auto">
          <a:xfrm>
            <a:off x="2016125" y="1106488"/>
            <a:ext cx="7094538" cy="452278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p:cNvPicPr>
            <a:picLocks noChangeAspect="1"/>
          </p:cNvPicPr>
          <p:nvPr/>
        </p:nvPicPr>
        <p:blipFill>
          <a:blip r:embed="rId2"/>
          <a:srcRect/>
          <a:stretch>
            <a:fillRect/>
          </a:stretch>
        </p:blipFill>
        <p:spPr bwMode="auto">
          <a:xfrm>
            <a:off x="0" y="-26988"/>
            <a:ext cx="11537950" cy="6858001"/>
          </a:xfrm>
          <a:prstGeom prst="rect">
            <a:avLst/>
          </a:prstGeom>
          <a:noFill/>
          <a:ln w="9525">
            <a:noFill/>
            <a:miter lim="800000"/>
            <a:headEnd/>
            <a:tailEnd/>
          </a:ln>
        </p:spPr>
      </p:pic>
      <p:pic>
        <p:nvPicPr>
          <p:cNvPr id="63490" name="Picture 2"/>
          <p:cNvPicPr>
            <a:picLocks noChangeAspect="1"/>
          </p:cNvPicPr>
          <p:nvPr/>
        </p:nvPicPr>
        <p:blipFill>
          <a:blip r:embed="rId3"/>
          <a:srcRect/>
          <a:stretch>
            <a:fillRect/>
          </a:stretch>
        </p:blipFill>
        <p:spPr bwMode="auto">
          <a:xfrm>
            <a:off x="7705725" y="185738"/>
            <a:ext cx="3849688" cy="536575"/>
          </a:xfrm>
          <a:prstGeom prst="rect">
            <a:avLst/>
          </a:prstGeom>
          <a:noFill/>
          <a:ln w="9525">
            <a:noFill/>
            <a:miter lim="800000"/>
            <a:headEnd/>
            <a:tailEnd/>
          </a:ln>
        </p:spPr>
      </p:pic>
      <p:graphicFrame>
        <p:nvGraphicFramePr>
          <p:cNvPr id="63527" name="Group 39"/>
          <p:cNvGraphicFramePr>
            <a:graphicFrameLocks noGrp="1"/>
          </p:cNvGraphicFramePr>
          <p:nvPr/>
        </p:nvGraphicFramePr>
        <p:xfrm>
          <a:off x="1081088" y="981075"/>
          <a:ext cx="9288462" cy="3746500"/>
        </p:xfrm>
        <a:graphic>
          <a:graphicData uri="http://schemas.openxmlformats.org/drawingml/2006/table">
            <a:tbl>
              <a:tblPr/>
              <a:tblGrid>
                <a:gridCol w="3967162"/>
                <a:gridCol w="5321300"/>
              </a:tblGrid>
              <a:tr h="46831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IN" sz="1800" b="1" i="0" u="none" strike="noStrike" cap="none" normalizeH="0" baseline="0" smtClean="0">
                        <a:ln>
                          <a:noFill/>
                        </a:ln>
                        <a:solidFill>
                          <a:schemeClr val="bg1"/>
                        </a:solidFill>
                        <a:effectLst/>
                        <a:latin typeface="Calibri" pitchFamily="34" charset="0"/>
                        <a:cs typeface="Arial" charset="0"/>
                      </a:endParaRPr>
                    </a:p>
                  </a:txBody>
                  <a:tcPr horzOverflow="overflow">
                    <a:lnL w="9525" cap="flat" cmpd="sng" algn="ctr">
                      <a:solidFill>
                        <a:srgbClr val="4A7EBB"/>
                      </a:solidFill>
                      <a:prstDash val="solid"/>
                      <a:round/>
                      <a:headEnd type="none" w="med" len="med"/>
                      <a:tailEnd type="none" w="med" len="med"/>
                    </a:lnL>
                    <a:lnR>
                      <a:noFill/>
                    </a:lnR>
                    <a:lnT w="9525" cap="flat" cmpd="sng" algn="ctr">
                      <a:solidFill>
                        <a:srgbClr val="4A7EBB"/>
                      </a:solidFill>
                      <a:prstDash val="solid"/>
                      <a:round/>
                      <a:headEnd type="none" w="med" len="med"/>
                      <a:tailEnd type="none" w="med" len="med"/>
                    </a:lnT>
                    <a:lnB w="9525" cap="flat" cmpd="sng" algn="ctr">
                      <a:solidFill>
                        <a:srgbClr val="4A7EBB"/>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IN" sz="1800" b="1" i="0" u="none" strike="noStrike" cap="none" normalizeH="0" baseline="0" smtClean="0">
                        <a:ln>
                          <a:noFill/>
                        </a:ln>
                        <a:solidFill>
                          <a:schemeClr val="bg1"/>
                        </a:solidFill>
                        <a:effectLst/>
                        <a:latin typeface="Calibri" pitchFamily="34" charset="0"/>
                        <a:cs typeface="Arial" charset="0"/>
                      </a:endParaRPr>
                    </a:p>
                  </a:txBody>
                  <a:tcPr horzOverflow="overflow">
                    <a:lnL>
                      <a:noFill/>
                    </a:lnL>
                    <a:lnR w="9525" cap="flat" cmpd="sng" algn="ctr">
                      <a:solidFill>
                        <a:srgbClr val="4A7EBB"/>
                      </a:solidFill>
                      <a:prstDash val="solid"/>
                      <a:round/>
                      <a:headEnd type="none" w="med" len="med"/>
                      <a:tailEnd type="none" w="med" len="med"/>
                    </a:lnR>
                    <a:lnT w="9525" cap="flat" cmpd="sng" algn="ctr">
                      <a:solidFill>
                        <a:srgbClr val="4A7EBB"/>
                      </a:solidFill>
                      <a:prstDash val="solid"/>
                      <a:round/>
                      <a:headEnd type="none" w="med" len="med"/>
                      <a:tailEnd type="none" w="med" len="med"/>
                    </a:lnT>
                    <a:lnB w="9525" cap="flat" cmpd="sng" algn="ctr">
                      <a:solidFill>
                        <a:srgbClr val="4A7EBB"/>
                      </a:solidFill>
                      <a:prstDash val="solid"/>
                      <a:round/>
                      <a:headEnd type="none" w="med" len="med"/>
                      <a:tailEnd type="none" w="med" len="med"/>
                    </a:lnB>
                    <a:lnTlToBr>
                      <a:noFill/>
                    </a:lnTlToBr>
                    <a:lnBlToTr>
                      <a:noFill/>
                    </a:lnBlToTr>
                    <a:solidFill>
                      <a:schemeClr val="accent1"/>
                    </a:solidFill>
                  </a:tcPr>
                </a:tc>
              </a:tr>
              <a:tr h="4683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F2F2F2"/>
                          </a:solidFill>
                          <a:effectLst/>
                          <a:latin typeface="Century" pitchFamily="18" charset="0"/>
                          <a:cs typeface="Arial" charset="0"/>
                        </a:rPr>
                        <a:t>Sizes Available (Sq.ft)</a:t>
                      </a:r>
                    </a:p>
                  </a:txBody>
                  <a:tcPr horzOverflow="overflow">
                    <a:lnL w="9525" cap="flat" cmpd="sng" algn="ctr">
                      <a:solidFill>
                        <a:srgbClr val="4A7EBB"/>
                      </a:solidFill>
                      <a:prstDash val="solid"/>
                      <a:round/>
                      <a:headEnd type="none" w="med" len="med"/>
                      <a:tailEnd type="none" w="med" len="med"/>
                    </a:lnL>
                    <a:lnR>
                      <a:noFill/>
                    </a:lnR>
                    <a:lnT w="9525" cap="flat" cmpd="sng" algn="ctr">
                      <a:solidFill>
                        <a:srgbClr val="4A7EBB"/>
                      </a:solidFill>
                      <a:prstDash val="solid"/>
                      <a:round/>
                      <a:headEnd type="none" w="med" len="med"/>
                      <a:tailEnd type="none" w="med" len="med"/>
                    </a:lnT>
                    <a:lnB w="9525" cap="flat" cmpd="sng" algn="ctr">
                      <a:solidFill>
                        <a:srgbClr val="4A7EBB"/>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F2F2F2"/>
                          </a:solidFill>
                          <a:effectLst/>
                          <a:latin typeface="Century" pitchFamily="18" charset="0"/>
                          <a:cs typeface="Arial" charset="0"/>
                        </a:rPr>
                        <a:t>500 &amp; multiples of 500</a:t>
                      </a:r>
                    </a:p>
                  </a:txBody>
                  <a:tcPr horzOverflow="overflow">
                    <a:lnL>
                      <a:noFill/>
                    </a:lnL>
                    <a:lnR w="9525" cap="flat" cmpd="sng" algn="ctr">
                      <a:solidFill>
                        <a:srgbClr val="4A7EBB"/>
                      </a:solidFill>
                      <a:prstDash val="solid"/>
                      <a:round/>
                      <a:headEnd type="none" w="med" len="med"/>
                      <a:tailEnd type="none" w="med" len="med"/>
                    </a:lnR>
                    <a:lnT w="9525" cap="flat" cmpd="sng" algn="ctr">
                      <a:solidFill>
                        <a:srgbClr val="4A7EBB"/>
                      </a:solidFill>
                      <a:prstDash val="solid"/>
                      <a:round/>
                      <a:headEnd type="none" w="med" len="med"/>
                      <a:tailEnd type="none" w="med" len="med"/>
                    </a:lnT>
                    <a:lnB w="9525" cap="flat" cmpd="sng" algn="ctr">
                      <a:solidFill>
                        <a:srgbClr val="4A7EBB"/>
                      </a:solidFill>
                      <a:prstDash val="solid"/>
                      <a:round/>
                      <a:headEnd type="none" w="med" len="med"/>
                      <a:tailEnd type="none" w="med" len="med"/>
                    </a:lnB>
                    <a:lnTlToBr>
                      <a:noFill/>
                    </a:lnTlToBr>
                    <a:lnBlToTr>
                      <a:noFill/>
                    </a:lnBlToTr>
                    <a:noFill/>
                  </a:tcPr>
                </a:tc>
              </a:tr>
              <a:tr h="4683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F2F2F2"/>
                          </a:solidFill>
                          <a:effectLst/>
                          <a:latin typeface="Century" pitchFamily="18" charset="0"/>
                          <a:cs typeface="Arial" charset="0"/>
                        </a:rPr>
                        <a:t>Type</a:t>
                      </a:r>
                    </a:p>
                  </a:txBody>
                  <a:tcPr horzOverflow="overflow">
                    <a:lnL w="9525" cap="flat" cmpd="sng" algn="ctr">
                      <a:solidFill>
                        <a:srgbClr val="4A7EBB"/>
                      </a:solidFill>
                      <a:prstDash val="solid"/>
                      <a:round/>
                      <a:headEnd type="none" w="med" len="med"/>
                      <a:tailEnd type="none" w="med" len="med"/>
                    </a:lnL>
                    <a:lnR>
                      <a:noFill/>
                    </a:lnR>
                    <a:lnT w="9525" cap="flat" cmpd="sng" algn="ctr">
                      <a:solidFill>
                        <a:srgbClr val="4A7EBB"/>
                      </a:solidFill>
                      <a:prstDash val="solid"/>
                      <a:round/>
                      <a:headEnd type="none" w="med" len="med"/>
                      <a:tailEnd type="none" w="med" len="med"/>
                    </a:lnT>
                    <a:lnB w="9525" cap="flat" cmpd="sng" algn="ctr">
                      <a:solidFill>
                        <a:srgbClr val="4A7EBB"/>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F2F2F2"/>
                          </a:solidFill>
                          <a:effectLst/>
                          <a:latin typeface="Century" pitchFamily="18" charset="0"/>
                          <a:cs typeface="Arial" charset="0"/>
                        </a:rPr>
                        <a:t>Unlockable &amp; lockable</a:t>
                      </a:r>
                    </a:p>
                  </a:txBody>
                  <a:tcPr horzOverflow="overflow">
                    <a:lnL>
                      <a:noFill/>
                    </a:lnL>
                    <a:lnR w="9525" cap="flat" cmpd="sng" algn="ctr">
                      <a:solidFill>
                        <a:srgbClr val="4A7EBB"/>
                      </a:solidFill>
                      <a:prstDash val="solid"/>
                      <a:round/>
                      <a:headEnd type="none" w="med" len="med"/>
                      <a:tailEnd type="none" w="med" len="med"/>
                    </a:lnR>
                    <a:lnT w="9525" cap="flat" cmpd="sng" algn="ctr">
                      <a:solidFill>
                        <a:srgbClr val="4A7EBB"/>
                      </a:solidFill>
                      <a:prstDash val="solid"/>
                      <a:round/>
                      <a:headEnd type="none" w="med" len="med"/>
                      <a:tailEnd type="none" w="med" len="med"/>
                    </a:lnT>
                    <a:lnB w="9525" cap="flat" cmpd="sng" algn="ctr">
                      <a:solidFill>
                        <a:srgbClr val="4A7EBB"/>
                      </a:solidFill>
                      <a:prstDash val="solid"/>
                      <a:round/>
                      <a:headEnd type="none" w="med" len="med"/>
                      <a:tailEnd type="none" w="med" len="med"/>
                    </a:lnB>
                    <a:lnTlToBr>
                      <a:noFill/>
                    </a:lnTlToBr>
                    <a:lnBlToTr>
                      <a:noFill/>
                    </a:lnBlToTr>
                    <a:noFill/>
                  </a:tcPr>
                </a:tc>
              </a:tr>
              <a:tr h="4683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F2F2F2"/>
                          </a:solidFill>
                          <a:effectLst/>
                          <a:latin typeface="Century" pitchFamily="18" charset="0"/>
                          <a:cs typeface="Arial" charset="0"/>
                        </a:rPr>
                        <a:t>Basic Selling Price (INR) / Sq-ft</a:t>
                      </a:r>
                    </a:p>
                  </a:txBody>
                  <a:tcPr horzOverflow="overflow">
                    <a:lnL w="9525" cap="flat" cmpd="sng" algn="ctr">
                      <a:solidFill>
                        <a:srgbClr val="4A7EBB"/>
                      </a:solidFill>
                      <a:prstDash val="solid"/>
                      <a:round/>
                      <a:headEnd type="none" w="med" len="med"/>
                      <a:tailEnd type="none" w="med" len="med"/>
                    </a:lnL>
                    <a:lnR>
                      <a:noFill/>
                    </a:lnR>
                    <a:lnT w="9525" cap="flat" cmpd="sng" algn="ctr">
                      <a:solidFill>
                        <a:srgbClr val="4A7EBB"/>
                      </a:solidFill>
                      <a:prstDash val="solid"/>
                      <a:round/>
                      <a:headEnd type="none" w="med" len="med"/>
                      <a:tailEnd type="none" w="med" len="med"/>
                    </a:lnT>
                    <a:lnB w="9525" cap="flat" cmpd="sng" algn="ctr">
                      <a:solidFill>
                        <a:srgbClr val="4A7EBB"/>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F2F2F2"/>
                          </a:solidFill>
                          <a:effectLst/>
                          <a:latin typeface="Century" pitchFamily="18" charset="0"/>
                          <a:cs typeface="Arial" charset="0"/>
                        </a:rPr>
                        <a:t>6550</a:t>
                      </a:r>
                      <a:endParaRPr kumimoji="0" lang="en-IN" sz="1600" b="0" i="0" u="none" strike="noStrike" cap="none" normalizeH="0" baseline="0" smtClean="0">
                        <a:ln>
                          <a:noFill/>
                        </a:ln>
                        <a:solidFill>
                          <a:srgbClr val="F2F2F2"/>
                        </a:solidFill>
                        <a:effectLst/>
                        <a:latin typeface="Century" pitchFamily="18" charset="0"/>
                        <a:cs typeface="Arial" charset="0"/>
                      </a:endParaRPr>
                    </a:p>
                  </a:txBody>
                  <a:tcPr horzOverflow="overflow">
                    <a:lnL>
                      <a:noFill/>
                    </a:lnL>
                    <a:lnR w="9525" cap="flat" cmpd="sng" algn="ctr">
                      <a:solidFill>
                        <a:srgbClr val="4A7EBB"/>
                      </a:solidFill>
                      <a:prstDash val="solid"/>
                      <a:round/>
                      <a:headEnd type="none" w="med" len="med"/>
                      <a:tailEnd type="none" w="med" len="med"/>
                    </a:lnR>
                    <a:lnT w="9525" cap="flat" cmpd="sng" algn="ctr">
                      <a:solidFill>
                        <a:srgbClr val="4A7EBB"/>
                      </a:solidFill>
                      <a:prstDash val="solid"/>
                      <a:round/>
                      <a:headEnd type="none" w="med" len="med"/>
                      <a:tailEnd type="none" w="med" len="med"/>
                    </a:lnT>
                    <a:lnB w="9525" cap="flat" cmpd="sng" algn="ctr">
                      <a:solidFill>
                        <a:srgbClr val="4A7EBB"/>
                      </a:solidFill>
                      <a:prstDash val="solid"/>
                      <a:round/>
                      <a:headEnd type="none" w="med" len="med"/>
                      <a:tailEnd type="none" w="med" len="med"/>
                    </a:lnB>
                    <a:lnTlToBr>
                      <a:noFill/>
                    </a:lnTlToBr>
                    <a:lnBlToTr>
                      <a:noFill/>
                    </a:lnBlToTr>
                    <a:noFill/>
                  </a:tcPr>
                </a:tc>
              </a:tr>
              <a:tr h="4683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F2F2F2"/>
                          </a:solidFill>
                          <a:effectLst/>
                          <a:latin typeface="Century" pitchFamily="18" charset="0"/>
                          <a:cs typeface="Arial" charset="0"/>
                        </a:rPr>
                        <a:t>Assured Return %</a:t>
                      </a:r>
                    </a:p>
                  </a:txBody>
                  <a:tcPr horzOverflow="overflow">
                    <a:lnL w="9525" cap="flat" cmpd="sng" algn="ctr">
                      <a:solidFill>
                        <a:srgbClr val="4A7EBB"/>
                      </a:solidFill>
                      <a:prstDash val="solid"/>
                      <a:round/>
                      <a:headEnd type="none" w="med" len="med"/>
                      <a:tailEnd type="none" w="med" len="med"/>
                    </a:lnL>
                    <a:lnR>
                      <a:noFill/>
                    </a:lnR>
                    <a:lnT w="9525" cap="flat" cmpd="sng" algn="ctr">
                      <a:solidFill>
                        <a:srgbClr val="4A7EBB"/>
                      </a:solidFill>
                      <a:prstDash val="solid"/>
                      <a:round/>
                      <a:headEnd type="none" w="med" len="med"/>
                      <a:tailEnd type="none" w="med" len="med"/>
                    </a:lnT>
                    <a:lnB w="9525" cap="flat" cmpd="sng" algn="ctr">
                      <a:solidFill>
                        <a:srgbClr val="4A7EBB"/>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F2F2F2"/>
                          </a:solidFill>
                          <a:effectLst/>
                          <a:latin typeface="Century" pitchFamily="18" charset="0"/>
                          <a:cs typeface="Arial" charset="0"/>
                        </a:rPr>
                        <a:t>12%, 11%, 10%</a:t>
                      </a:r>
                    </a:p>
                  </a:txBody>
                  <a:tcPr horzOverflow="overflow">
                    <a:lnL>
                      <a:noFill/>
                    </a:lnL>
                    <a:lnR w="9525" cap="flat" cmpd="sng" algn="ctr">
                      <a:solidFill>
                        <a:srgbClr val="4A7EBB"/>
                      </a:solidFill>
                      <a:prstDash val="solid"/>
                      <a:round/>
                      <a:headEnd type="none" w="med" len="med"/>
                      <a:tailEnd type="none" w="med" len="med"/>
                    </a:lnR>
                    <a:lnT w="9525" cap="flat" cmpd="sng" algn="ctr">
                      <a:solidFill>
                        <a:srgbClr val="4A7EBB"/>
                      </a:solidFill>
                      <a:prstDash val="solid"/>
                      <a:round/>
                      <a:headEnd type="none" w="med" len="med"/>
                      <a:tailEnd type="none" w="med" len="med"/>
                    </a:lnT>
                    <a:lnB w="9525" cap="flat" cmpd="sng" algn="ctr">
                      <a:solidFill>
                        <a:srgbClr val="4A7EBB"/>
                      </a:solidFill>
                      <a:prstDash val="solid"/>
                      <a:round/>
                      <a:headEnd type="none" w="med" len="med"/>
                      <a:tailEnd type="none" w="med" len="med"/>
                    </a:lnB>
                    <a:lnTlToBr>
                      <a:noFill/>
                    </a:lnTlToBr>
                    <a:lnBlToTr>
                      <a:noFill/>
                    </a:lnBlToTr>
                    <a:noFill/>
                  </a:tcPr>
                </a:tc>
              </a:tr>
              <a:tr h="4683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F2F2F2"/>
                          </a:solidFill>
                          <a:effectLst/>
                          <a:latin typeface="Century" pitchFamily="18" charset="0"/>
                          <a:cs typeface="Arial" charset="0"/>
                        </a:rPr>
                        <a:t>Assured Return Schedule</a:t>
                      </a:r>
                    </a:p>
                  </a:txBody>
                  <a:tcPr horzOverflow="overflow">
                    <a:lnL w="9525" cap="flat" cmpd="sng" algn="ctr">
                      <a:solidFill>
                        <a:srgbClr val="4A7EBB"/>
                      </a:solidFill>
                      <a:prstDash val="solid"/>
                      <a:round/>
                      <a:headEnd type="none" w="med" len="med"/>
                      <a:tailEnd type="none" w="med" len="med"/>
                    </a:lnL>
                    <a:lnR>
                      <a:noFill/>
                    </a:lnR>
                    <a:lnT w="9525" cap="flat" cmpd="sng" algn="ctr">
                      <a:solidFill>
                        <a:srgbClr val="4A7EBB"/>
                      </a:solidFill>
                      <a:prstDash val="solid"/>
                      <a:round/>
                      <a:headEnd type="none" w="med" len="med"/>
                      <a:tailEnd type="none" w="med" len="med"/>
                    </a:lnT>
                    <a:lnB w="9525" cap="flat" cmpd="sng" algn="ctr">
                      <a:solidFill>
                        <a:srgbClr val="4A7EBB"/>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F2F2F2"/>
                          </a:solidFill>
                          <a:effectLst/>
                          <a:latin typeface="Century" pitchFamily="18" charset="0"/>
                          <a:cs typeface="Arial" charset="0"/>
                        </a:rPr>
                        <a:t>4 years or possession whichever is later</a:t>
                      </a:r>
                    </a:p>
                  </a:txBody>
                  <a:tcPr horzOverflow="overflow">
                    <a:lnL>
                      <a:noFill/>
                    </a:lnL>
                    <a:lnR w="9525" cap="flat" cmpd="sng" algn="ctr">
                      <a:solidFill>
                        <a:srgbClr val="4A7EBB"/>
                      </a:solidFill>
                      <a:prstDash val="solid"/>
                      <a:round/>
                      <a:headEnd type="none" w="med" len="med"/>
                      <a:tailEnd type="none" w="med" len="med"/>
                    </a:lnR>
                    <a:lnT w="9525" cap="flat" cmpd="sng" algn="ctr">
                      <a:solidFill>
                        <a:srgbClr val="4A7EBB"/>
                      </a:solidFill>
                      <a:prstDash val="solid"/>
                      <a:round/>
                      <a:headEnd type="none" w="med" len="med"/>
                      <a:tailEnd type="none" w="med" len="med"/>
                    </a:lnT>
                    <a:lnB w="9525" cap="flat" cmpd="sng" algn="ctr">
                      <a:solidFill>
                        <a:srgbClr val="4A7EBB"/>
                      </a:solidFill>
                      <a:prstDash val="solid"/>
                      <a:round/>
                      <a:headEnd type="none" w="med" len="med"/>
                      <a:tailEnd type="none" w="med" len="med"/>
                    </a:lnB>
                    <a:lnTlToBr>
                      <a:noFill/>
                    </a:lnTlToBr>
                    <a:lnBlToTr>
                      <a:noFill/>
                    </a:lnBlToTr>
                    <a:noFill/>
                  </a:tcPr>
                </a:tc>
              </a:tr>
              <a:tr h="4683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F2F2F2"/>
                          </a:solidFill>
                          <a:effectLst/>
                          <a:latin typeface="Century" pitchFamily="18" charset="0"/>
                          <a:cs typeface="Arial" charset="0"/>
                        </a:rPr>
                        <a:t>Booking Amount (INR)</a:t>
                      </a:r>
                    </a:p>
                  </a:txBody>
                  <a:tcPr horzOverflow="overflow">
                    <a:lnL w="9525" cap="flat" cmpd="sng" algn="ctr">
                      <a:solidFill>
                        <a:srgbClr val="4A7EBB"/>
                      </a:solidFill>
                      <a:prstDash val="solid"/>
                      <a:round/>
                      <a:headEnd type="none" w="med" len="med"/>
                      <a:tailEnd type="none" w="med" len="med"/>
                    </a:lnL>
                    <a:lnR>
                      <a:noFill/>
                    </a:lnR>
                    <a:lnT w="9525" cap="flat" cmpd="sng" algn="ctr">
                      <a:solidFill>
                        <a:srgbClr val="4A7EBB"/>
                      </a:solidFill>
                      <a:prstDash val="solid"/>
                      <a:round/>
                      <a:headEnd type="none" w="med" len="med"/>
                      <a:tailEnd type="none" w="med" len="med"/>
                    </a:lnT>
                    <a:lnB w="9525" cap="flat" cmpd="sng" algn="ctr">
                      <a:solidFill>
                        <a:srgbClr val="4A7EBB"/>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F2F2F2"/>
                          </a:solidFill>
                          <a:effectLst/>
                          <a:latin typeface="Century" pitchFamily="18" charset="0"/>
                          <a:cs typeface="Arial" charset="0"/>
                        </a:rPr>
                        <a:t>2, 00, 000</a:t>
                      </a:r>
                    </a:p>
                  </a:txBody>
                  <a:tcPr horzOverflow="overflow">
                    <a:lnL>
                      <a:noFill/>
                    </a:lnL>
                    <a:lnR w="9525" cap="flat" cmpd="sng" algn="ctr">
                      <a:solidFill>
                        <a:srgbClr val="4A7EBB"/>
                      </a:solidFill>
                      <a:prstDash val="solid"/>
                      <a:round/>
                      <a:headEnd type="none" w="med" len="med"/>
                      <a:tailEnd type="none" w="med" len="med"/>
                    </a:lnR>
                    <a:lnT w="9525" cap="flat" cmpd="sng" algn="ctr">
                      <a:solidFill>
                        <a:srgbClr val="4A7EBB"/>
                      </a:solidFill>
                      <a:prstDash val="solid"/>
                      <a:round/>
                      <a:headEnd type="none" w="med" len="med"/>
                      <a:tailEnd type="none" w="med" len="med"/>
                    </a:lnT>
                    <a:lnB w="9525" cap="flat" cmpd="sng" algn="ctr">
                      <a:solidFill>
                        <a:srgbClr val="4A7EBB"/>
                      </a:solidFill>
                      <a:prstDash val="solid"/>
                      <a:round/>
                      <a:headEnd type="none" w="med" len="med"/>
                      <a:tailEnd type="none" w="med" len="med"/>
                    </a:lnB>
                    <a:lnTlToBr>
                      <a:noFill/>
                    </a:lnTlToBr>
                    <a:lnBlToTr>
                      <a:noFill/>
                    </a:lnBlToTr>
                    <a:noFill/>
                  </a:tcPr>
                </a:tc>
              </a:tr>
              <a:tr h="468313">
                <a:tc gridSpan="2">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IN" sz="1600" b="0" i="0" u="none" strike="noStrike" cap="none" normalizeH="0" baseline="0" smtClean="0">
                          <a:ln>
                            <a:noFill/>
                          </a:ln>
                          <a:solidFill>
                            <a:srgbClr val="F2F2F2"/>
                          </a:solidFill>
                          <a:effectLst/>
                          <a:latin typeface="Century" pitchFamily="18" charset="0"/>
                          <a:cs typeface="Arial" charset="0"/>
                        </a:rPr>
                        <a:t>5 Different Payment Plans &amp; More………Please check the attached Payment Plans </a:t>
                      </a:r>
                    </a:p>
                  </a:txBody>
                  <a:tcPr horzOverflow="overflow">
                    <a:lnL w="9525" cap="flat" cmpd="sng" algn="ctr">
                      <a:solidFill>
                        <a:srgbClr val="4A7EBB"/>
                      </a:solidFill>
                      <a:prstDash val="solid"/>
                      <a:round/>
                      <a:headEnd type="none" w="med" len="med"/>
                      <a:tailEnd type="none" w="med" len="med"/>
                    </a:lnL>
                    <a:lnR w="9525" cap="flat" cmpd="sng" algn="ctr">
                      <a:solidFill>
                        <a:srgbClr val="4A7EBB"/>
                      </a:solidFill>
                      <a:prstDash val="solid"/>
                      <a:round/>
                      <a:headEnd type="none" w="med" len="med"/>
                      <a:tailEnd type="none" w="med" len="med"/>
                    </a:lnR>
                    <a:lnT w="9525" cap="flat" cmpd="sng" algn="ctr">
                      <a:solidFill>
                        <a:srgbClr val="4A7EBB"/>
                      </a:solidFill>
                      <a:prstDash val="solid"/>
                      <a:round/>
                      <a:headEnd type="none" w="med" len="med"/>
                      <a:tailEnd type="none" w="med" len="med"/>
                    </a:lnT>
                    <a:lnB w="9525" cap="flat" cmpd="sng" algn="ctr">
                      <a:solidFill>
                        <a:srgbClr val="4A7EBB"/>
                      </a:solidFill>
                      <a:prstDash val="solid"/>
                      <a:round/>
                      <a:headEnd type="none" w="med" len="med"/>
                      <a:tailEnd type="none" w="med" len="med"/>
                    </a:lnB>
                    <a:lnTlToBr>
                      <a:noFill/>
                    </a:lnTlToBr>
                    <a:lnBlToTr>
                      <a:noFill/>
                    </a:lnBlToTr>
                    <a:noFill/>
                  </a:tcPr>
                </a:tc>
                <a:tc hMerge="1">
                  <a:txBody>
                    <a:bodyPr/>
                    <a:lstStyle/>
                    <a:p>
                      <a:endParaRPr lang="en-US"/>
                    </a:p>
                  </a:txBody>
                  <a:tcPr/>
                </a:tc>
              </a:tr>
            </a:tbl>
          </a:graphicData>
        </a:graphic>
      </p:graphicFrame>
      <p:sp>
        <p:nvSpPr>
          <p:cNvPr id="6" name="Rectangle 5"/>
          <p:cNvSpPr>
            <a:spLocks noChangeArrowheads="1"/>
          </p:cNvSpPr>
          <p:nvPr/>
        </p:nvSpPr>
        <p:spPr bwMode="auto">
          <a:xfrm>
            <a:off x="908050" y="6021388"/>
            <a:ext cx="9721850" cy="338137"/>
          </a:xfrm>
          <a:prstGeom prst="rect">
            <a:avLst/>
          </a:prstGeom>
          <a:noFill/>
          <a:ln w="9525">
            <a:noFill/>
            <a:miter lim="800000"/>
            <a:headEnd/>
            <a:tailEnd/>
          </a:ln>
        </p:spPr>
        <p:txBody>
          <a:bodyPr>
            <a:spAutoFit/>
          </a:bodyPr>
          <a:lstStyle/>
          <a:p>
            <a:pPr algn="ctr"/>
            <a:endParaRPr lang="en-IN" sz="1600" b="1">
              <a:solidFill>
                <a:srgbClr val="F2F2F2"/>
              </a:solidFill>
              <a:latin typeface="Century"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p:cNvPicPr>
            <a:picLocks noChangeAspect="1"/>
          </p:cNvPicPr>
          <p:nvPr/>
        </p:nvPicPr>
        <p:blipFill>
          <a:blip r:embed="rId2"/>
          <a:srcRect/>
          <a:stretch>
            <a:fillRect/>
          </a:stretch>
        </p:blipFill>
        <p:spPr bwMode="auto">
          <a:xfrm>
            <a:off x="0" y="-26988"/>
            <a:ext cx="11664950" cy="7032626"/>
          </a:xfrm>
          <a:prstGeom prst="rect">
            <a:avLst/>
          </a:prstGeom>
          <a:noFill/>
          <a:ln w="9525">
            <a:noFill/>
            <a:miter lim="800000"/>
            <a:headEnd/>
            <a:tailEnd/>
          </a:ln>
        </p:spPr>
      </p:pic>
      <p:sp>
        <p:nvSpPr>
          <p:cNvPr id="7" name="Rectangle 6"/>
          <p:cNvSpPr/>
          <p:nvPr/>
        </p:nvSpPr>
        <p:spPr>
          <a:xfrm>
            <a:off x="6697663" y="4076700"/>
            <a:ext cx="4248150" cy="369888"/>
          </a:xfrm>
          <a:prstGeom prst="rect">
            <a:avLst/>
          </a:prstGeom>
        </p:spPr>
        <p:txBody>
          <a:bodyPr>
            <a:spAutoFit/>
          </a:bodyPr>
          <a:lstStyle/>
          <a:p>
            <a:pPr algn="ctr" fontAlgn="auto">
              <a:spcBef>
                <a:spcPts val="0"/>
              </a:spcBef>
              <a:spcAft>
                <a:spcPts val="0"/>
              </a:spcAft>
              <a:defRPr/>
            </a:pPr>
            <a:r>
              <a:rPr lang="en-IN" b="1" dirty="0">
                <a:solidFill>
                  <a:schemeClr val="tx1">
                    <a:lumMod val="75000"/>
                    <a:lumOff val="25000"/>
                  </a:schemeClr>
                </a:solidFill>
                <a:latin typeface="Century" pitchFamily="18" charset="0"/>
                <a:cs typeface="Times New Roman" pitchFamily="18" charset="0"/>
              </a:rPr>
              <a:t>THANK YOU</a:t>
            </a:r>
            <a:endParaRPr lang="en-IN" sz="3200" b="1" dirty="0">
              <a:solidFill>
                <a:schemeClr val="tx1">
                  <a:lumMod val="75000"/>
                  <a:lumOff val="25000"/>
                </a:schemeClr>
              </a:solidFill>
              <a:latin typeface="Century"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p:cNvPicPr>
          <p:nvPr/>
        </p:nvPicPr>
        <p:blipFill>
          <a:blip r:embed="rId2"/>
          <a:srcRect/>
          <a:stretch>
            <a:fillRect/>
          </a:stretch>
        </p:blipFill>
        <p:spPr bwMode="auto">
          <a:xfrm>
            <a:off x="0" y="0"/>
            <a:ext cx="11522075" cy="6858000"/>
          </a:xfrm>
          <a:prstGeom prst="rect">
            <a:avLst/>
          </a:prstGeom>
          <a:noFill/>
          <a:ln w="9525">
            <a:noFill/>
            <a:miter lim="800000"/>
            <a:headEnd/>
            <a:tailEnd/>
          </a:ln>
        </p:spPr>
      </p:pic>
      <p:sp>
        <p:nvSpPr>
          <p:cNvPr id="18434" name="TextBox 4"/>
          <p:cNvSpPr txBox="1">
            <a:spLocks noChangeArrowheads="1"/>
          </p:cNvSpPr>
          <p:nvPr/>
        </p:nvSpPr>
        <p:spPr bwMode="auto">
          <a:xfrm>
            <a:off x="865188" y="1824038"/>
            <a:ext cx="10558462" cy="3030537"/>
          </a:xfrm>
          <a:prstGeom prst="rect">
            <a:avLst/>
          </a:prstGeom>
          <a:noFill/>
          <a:ln w="9525">
            <a:noFill/>
            <a:miter lim="800000"/>
            <a:headEnd/>
            <a:tailEnd/>
          </a:ln>
        </p:spPr>
        <p:txBody>
          <a:bodyPr>
            <a:spAutoFit/>
          </a:bodyPr>
          <a:lstStyle/>
          <a:p>
            <a:pPr algn="r"/>
            <a:r>
              <a:rPr lang="en-IN" sz="11500" b="1">
                <a:solidFill>
                  <a:schemeClr val="bg1"/>
                </a:solidFill>
                <a:latin typeface="Arno Pro"/>
                <a:cs typeface="Times New Roman" pitchFamily="18" charset="0"/>
              </a:rPr>
              <a:t>ONE</a:t>
            </a:r>
            <a:endParaRPr lang="en-IN" sz="7600" b="1">
              <a:solidFill>
                <a:schemeClr val="bg1"/>
              </a:solidFill>
              <a:latin typeface="Arno Pro"/>
              <a:cs typeface="Times New Roman" pitchFamily="18" charset="0"/>
            </a:endParaRPr>
          </a:p>
          <a:p>
            <a:pPr algn="r"/>
            <a:r>
              <a:rPr lang="en-IN" sz="7600" b="1">
                <a:solidFill>
                  <a:schemeClr val="bg1"/>
                </a:solidFill>
                <a:latin typeface="Arno Pro"/>
                <a:cs typeface="Times New Roman" pitchFamily="18" charset="0"/>
              </a:rPr>
              <a:t>GEOGRAPHY</a:t>
            </a:r>
          </a:p>
        </p:txBody>
      </p:sp>
      <p:sp>
        <p:nvSpPr>
          <p:cNvPr id="7" name="Rectangle 6"/>
          <p:cNvSpPr/>
          <p:nvPr/>
        </p:nvSpPr>
        <p:spPr>
          <a:xfrm>
            <a:off x="3816350" y="4870450"/>
            <a:ext cx="7632700" cy="1016000"/>
          </a:xfrm>
          <a:prstGeom prst="rect">
            <a:avLst/>
          </a:prstGeom>
        </p:spPr>
        <p:txBody>
          <a:bodyPr>
            <a:spAutoFit/>
          </a:bodyPr>
          <a:lstStyle/>
          <a:p>
            <a:pPr algn="r" fontAlgn="auto">
              <a:spcBef>
                <a:spcPts val="0"/>
              </a:spcBef>
              <a:spcAft>
                <a:spcPts val="0"/>
              </a:spcAft>
              <a:defRPr/>
            </a:pPr>
            <a:r>
              <a:rPr lang="en-IN" sz="3000" b="1" dirty="0">
                <a:solidFill>
                  <a:schemeClr val="tx1">
                    <a:lumMod val="75000"/>
                    <a:lumOff val="25000"/>
                  </a:schemeClr>
                </a:solidFill>
                <a:latin typeface="Century" pitchFamily="18" charset="0"/>
                <a:cs typeface="Times New Roman" pitchFamily="18" charset="0"/>
              </a:rPr>
              <a:t>Where Manufacturing Growth is </a:t>
            </a:r>
          </a:p>
          <a:p>
            <a:pPr algn="r" fontAlgn="auto">
              <a:spcBef>
                <a:spcPts val="0"/>
              </a:spcBef>
              <a:spcAft>
                <a:spcPts val="0"/>
              </a:spcAft>
              <a:defRPr/>
            </a:pPr>
            <a:r>
              <a:rPr lang="en-IN" sz="3000" b="1" dirty="0">
                <a:solidFill>
                  <a:schemeClr val="tx1">
                    <a:lumMod val="75000"/>
                    <a:lumOff val="25000"/>
                  </a:schemeClr>
                </a:solidFill>
                <a:latin typeface="Century" pitchFamily="18" charset="0"/>
                <a:cs typeface="Times New Roman" pitchFamily="18" charset="0"/>
              </a:rPr>
              <a:t>among the Highest in the World</a:t>
            </a:r>
          </a:p>
        </p:txBody>
      </p:sp>
      <p:sp>
        <p:nvSpPr>
          <p:cNvPr id="18436" name="TextBox 5"/>
          <p:cNvSpPr txBox="1">
            <a:spLocks noChangeArrowheads="1"/>
          </p:cNvSpPr>
          <p:nvPr/>
        </p:nvSpPr>
        <p:spPr bwMode="auto">
          <a:xfrm>
            <a:off x="6324600" y="6445250"/>
            <a:ext cx="5111750" cy="307975"/>
          </a:xfrm>
          <a:prstGeom prst="rect">
            <a:avLst/>
          </a:prstGeom>
          <a:noFill/>
          <a:ln w="9525">
            <a:noFill/>
            <a:miter lim="800000"/>
            <a:headEnd/>
            <a:tailEnd/>
          </a:ln>
        </p:spPr>
        <p:txBody>
          <a:bodyPr>
            <a:spAutoFit/>
          </a:bodyPr>
          <a:lstStyle/>
          <a:p>
            <a:pPr algn="r"/>
            <a:r>
              <a:rPr lang="en-IN" sz="1400">
                <a:solidFill>
                  <a:schemeClr val="bg1"/>
                </a:solidFill>
                <a:latin typeface="Century" pitchFamily="18" charset="0"/>
              </a:rPr>
              <a:t>Annual Growth rate of more than 24%</a:t>
            </a:r>
          </a:p>
        </p:txBody>
      </p:sp>
      <p:cxnSp>
        <p:nvCxnSpPr>
          <p:cNvPr id="8" name="Straight Connector 7"/>
          <p:cNvCxnSpPr/>
          <p:nvPr/>
        </p:nvCxnSpPr>
        <p:spPr>
          <a:xfrm>
            <a:off x="0" y="4867275"/>
            <a:ext cx="11522075"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p:cNvPicPr>
          <p:nvPr/>
        </p:nvPicPr>
        <p:blipFill>
          <a:blip r:embed="rId2"/>
          <a:srcRect/>
          <a:stretch>
            <a:fillRect/>
          </a:stretch>
        </p:blipFill>
        <p:spPr bwMode="auto">
          <a:xfrm>
            <a:off x="0" y="0"/>
            <a:ext cx="11537950" cy="6858000"/>
          </a:xfrm>
          <a:prstGeom prst="rect">
            <a:avLst/>
          </a:prstGeom>
          <a:noFill/>
          <a:ln w="9525">
            <a:noFill/>
            <a:miter lim="800000"/>
            <a:headEnd/>
            <a:tailEnd/>
          </a:ln>
        </p:spPr>
      </p:pic>
      <p:grpSp>
        <p:nvGrpSpPr>
          <p:cNvPr id="19458" name="Group 2"/>
          <p:cNvGrpSpPr>
            <a:grpSpLocks/>
          </p:cNvGrpSpPr>
          <p:nvPr/>
        </p:nvGrpSpPr>
        <p:grpSpPr bwMode="auto">
          <a:xfrm>
            <a:off x="5624513" y="806450"/>
            <a:ext cx="3944937" cy="3811588"/>
            <a:chOff x="5889491" y="1772809"/>
            <a:chExt cx="3944457" cy="3811595"/>
          </a:xfrm>
        </p:grpSpPr>
        <p:grpSp>
          <p:nvGrpSpPr>
            <p:cNvPr id="19470" name="Group 3"/>
            <p:cNvGrpSpPr>
              <a:grpSpLocks/>
            </p:cNvGrpSpPr>
            <p:nvPr/>
          </p:nvGrpSpPr>
          <p:grpSpPr bwMode="auto">
            <a:xfrm>
              <a:off x="5889491" y="1772809"/>
              <a:ext cx="3944457" cy="3811595"/>
              <a:chOff x="5889491" y="1772809"/>
              <a:chExt cx="3944457" cy="3811595"/>
            </a:xfrm>
          </p:grpSpPr>
          <p:pic>
            <p:nvPicPr>
              <p:cNvPr id="6" name="Picture 5"/>
              <p:cNvPicPr>
                <a:picLocks noChangeAspect="1"/>
              </p:cNvPicPr>
              <p:nvPr/>
            </p:nvPicPr>
            <p:blipFill>
              <a:blip r:embed="rId3" cstate="print">
                <a:duotone>
                  <a:srgbClr val="205867">
                    <a:shade val="45000"/>
                    <a:satMod val="135000"/>
                  </a:srgbClr>
                  <a:prstClr val="white"/>
                </a:duotone>
                <a:extLst>
                  <a:ext uri="{BEBA8EAE-BF5A-486C-A8C5-ECC9F3942E4B}"/>
                  <a:ext uri="{28A0092B-C50C-407E-A947-70E740481C1C}"/>
                </a:extLst>
              </a:blip>
              <a:stretch>
                <a:fillRect/>
              </a:stretch>
            </p:blipFill>
            <p:spPr>
              <a:xfrm>
                <a:off x="5889491" y="1772809"/>
                <a:ext cx="3944457" cy="3811595"/>
              </a:xfrm>
              <a:prstGeom prst="rect">
                <a:avLst/>
              </a:prstGeom>
              <a:ln>
                <a:noFill/>
              </a:ln>
              <a:effectLst>
                <a:outerShdw blurRad="292100" dist="139700" dir="2700000" algn="tl" rotWithShape="0">
                  <a:srgbClr val="333333">
                    <a:alpha val="65000"/>
                  </a:srgbClr>
                </a:outerShdw>
              </a:effectLst>
            </p:spPr>
          </p:pic>
          <p:sp>
            <p:nvSpPr>
              <p:cNvPr id="7" name="Freeform 6"/>
              <p:cNvSpPr/>
              <p:nvPr/>
            </p:nvSpPr>
            <p:spPr>
              <a:xfrm>
                <a:off x="7646639" y="3134887"/>
                <a:ext cx="223811" cy="109538"/>
              </a:xfrm>
              <a:custGeom>
                <a:avLst/>
                <a:gdLst>
                  <a:gd name="connsiteX0" fmla="*/ 42696 w 224152"/>
                  <a:gd name="connsiteY0" fmla="*/ 110298 h 110298"/>
                  <a:gd name="connsiteX1" fmla="*/ 39138 w 224152"/>
                  <a:gd name="connsiteY1" fmla="*/ 56928 h 110298"/>
                  <a:gd name="connsiteX2" fmla="*/ 0 w 224152"/>
                  <a:gd name="connsiteY2" fmla="*/ 3558 h 110298"/>
                  <a:gd name="connsiteX3" fmla="*/ 64043 w 224152"/>
                  <a:gd name="connsiteY3" fmla="*/ 0 h 110298"/>
                  <a:gd name="connsiteX4" fmla="*/ 113855 w 224152"/>
                  <a:gd name="connsiteY4" fmla="*/ 21348 h 110298"/>
                  <a:gd name="connsiteX5" fmla="*/ 142319 w 224152"/>
                  <a:gd name="connsiteY5" fmla="*/ 53370 h 110298"/>
                  <a:gd name="connsiteX6" fmla="*/ 170783 w 224152"/>
                  <a:gd name="connsiteY6" fmla="*/ 32022 h 110298"/>
                  <a:gd name="connsiteX7" fmla="*/ 192131 w 224152"/>
                  <a:gd name="connsiteY7" fmla="*/ 17790 h 110298"/>
                  <a:gd name="connsiteX8" fmla="*/ 224152 w 224152"/>
                  <a:gd name="connsiteY8" fmla="*/ 32022 h 110298"/>
                  <a:gd name="connsiteX9" fmla="*/ 185015 w 224152"/>
                  <a:gd name="connsiteY9" fmla="*/ 96066 h 110298"/>
                  <a:gd name="connsiteX10" fmla="*/ 135203 w 224152"/>
                  <a:gd name="connsiteY10" fmla="*/ 64044 h 110298"/>
                  <a:gd name="connsiteX11" fmla="*/ 42696 w 224152"/>
                  <a:gd name="connsiteY11" fmla="*/ 110298 h 11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152" h="110298">
                    <a:moveTo>
                      <a:pt x="42696" y="110298"/>
                    </a:moveTo>
                    <a:lnTo>
                      <a:pt x="39138" y="56928"/>
                    </a:lnTo>
                    <a:lnTo>
                      <a:pt x="0" y="3558"/>
                    </a:lnTo>
                    <a:lnTo>
                      <a:pt x="64043" y="0"/>
                    </a:lnTo>
                    <a:lnTo>
                      <a:pt x="113855" y="21348"/>
                    </a:lnTo>
                    <a:lnTo>
                      <a:pt x="142319" y="53370"/>
                    </a:lnTo>
                    <a:cubicBezTo>
                      <a:pt x="168590" y="34605"/>
                      <a:pt x="160011" y="42794"/>
                      <a:pt x="170783" y="32022"/>
                    </a:cubicBezTo>
                    <a:lnTo>
                      <a:pt x="192131" y="17790"/>
                    </a:lnTo>
                    <a:lnTo>
                      <a:pt x="224152" y="32022"/>
                    </a:lnTo>
                    <a:lnTo>
                      <a:pt x="185015" y="96066"/>
                    </a:lnTo>
                    <a:lnTo>
                      <a:pt x="135203" y="64044"/>
                    </a:lnTo>
                    <a:lnTo>
                      <a:pt x="42696" y="110298"/>
                    </a:lnTo>
                    <a:close/>
                  </a:path>
                </a:pathLst>
              </a:custGeom>
              <a:solidFill>
                <a:srgbClr val="173E49">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p>
            </p:txBody>
          </p:sp>
        </p:grpSp>
        <p:sp>
          <p:nvSpPr>
            <p:cNvPr id="5" name="Freeform 4"/>
            <p:cNvSpPr/>
            <p:nvPr/>
          </p:nvSpPr>
          <p:spPr>
            <a:xfrm>
              <a:off x="7472035" y="3525412"/>
              <a:ext cx="168255" cy="120650"/>
            </a:xfrm>
            <a:custGeom>
              <a:avLst/>
              <a:gdLst>
                <a:gd name="connsiteX0" fmla="*/ 148660 w 168296"/>
                <a:gd name="connsiteY0" fmla="*/ 101084 h 120718"/>
                <a:gd name="connsiteX1" fmla="*/ 159879 w 168296"/>
                <a:gd name="connsiteY1" fmla="*/ 87060 h 120718"/>
                <a:gd name="connsiteX2" fmla="*/ 168294 w 168296"/>
                <a:gd name="connsiteY2" fmla="*/ 78645 h 120718"/>
                <a:gd name="connsiteX3" fmla="*/ 162684 w 168296"/>
                <a:gd name="connsiteY3" fmla="*/ 56206 h 120718"/>
                <a:gd name="connsiteX4" fmla="*/ 154270 w 168296"/>
                <a:gd name="connsiteY4" fmla="*/ 50596 h 120718"/>
                <a:gd name="connsiteX5" fmla="*/ 151465 w 168296"/>
                <a:gd name="connsiteY5" fmla="*/ 42181 h 120718"/>
                <a:gd name="connsiteX6" fmla="*/ 81342 w 168296"/>
                <a:gd name="connsiteY6" fmla="*/ 8522 h 120718"/>
                <a:gd name="connsiteX7" fmla="*/ 56098 w 168296"/>
                <a:gd name="connsiteY7" fmla="*/ 5717 h 120718"/>
                <a:gd name="connsiteX8" fmla="*/ 47683 w 168296"/>
                <a:gd name="connsiteY8" fmla="*/ 107 h 120718"/>
                <a:gd name="connsiteX9" fmla="*/ 28049 w 168296"/>
                <a:gd name="connsiteY9" fmla="*/ 2912 h 120718"/>
                <a:gd name="connsiteX10" fmla="*/ 5609 w 168296"/>
                <a:gd name="connsiteY10" fmla="*/ 14132 h 120718"/>
                <a:gd name="connsiteX11" fmla="*/ 0 w 168296"/>
                <a:gd name="connsiteY11" fmla="*/ 25352 h 120718"/>
                <a:gd name="connsiteX12" fmla="*/ 47683 w 168296"/>
                <a:gd name="connsiteY12" fmla="*/ 39376 h 120718"/>
                <a:gd name="connsiteX13" fmla="*/ 53293 w 168296"/>
                <a:gd name="connsiteY13" fmla="*/ 47791 h 120718"/>
                <a:gd name="connsiteX14" fmla="*/ 86952 w 168296"/>
                <a:gd name="connsiteY14" fmla="*/ 50596 h 120718"/>
                <a:gd name="connsiteX15" fmla="*/ 70122 w 168296"/>
                <a:gd name="connsiteY15" fmla="*/ 59010 h 120718"/>
                <a:gd name="connsiteX16" fmla="*/ 50488 w 168296"/>
                <a:gd name="connsiteY16" fmla="*/ 64620 h 120718"/>
                <a:gd name="connsiteX17" fmla="*/ 42073 w 168296"/>
                <a:gd name="connsiteY17" fmla="*/ 67425 h 120718"/>
                <a:gd name="connsiteX18" fmla="*/ 47683 w 168296"/>
                <a:gd name="connsiteY18" fmla="*/ 75840 h 120718"/>
                <a:gd name="connsiteX19" fmla="*/ 61708 w 168296"/>
                <a:gd name="connsiteY19" fmla="*/ 89864 h 120718"/>
                <a:gd name="connsiteX20" fmla="*/ 64512 w 168296"/>
                <a:gd name="connsiteY20" fmla="*/ 98279 h 120718"/>
                <a:gd name="connsiteX21" fmla="*/ 67317 w 168296"/>
                <a:gd name="connsiteY21" fmla="*/ 109499 h 120718"/>
                <a:gd name="connsiteX22" fmla="*/ 86952 w 168296"/>
                <a:gd name="connsiteY22" fmla="*/ 120718 h 120718"/>
                <a:gd name="connsiteX23" fmla="*/ 98171 w 168296"/>
                <a:gd name="connsiteY23" fmla="*/ 117914 h 120718"/>
                <a:gd name="connsiteX24" fmla="*/ 100976 w 168296"/>
                <a:gd name="connsiteY24" fmla="*/ 103889 h 120718"/>
                <a:gd name="connsiteX25" fmla="*/ 109391 w 168296"/>
                <a:gd name="connsiteY25" fmla="*/ 87060 h 120718"/>
                <a:gd name="connsiteX26" fmla="*/ 117806 w 168296"/>
                <a:gd name="connsiteY26" fmla="*/ 81450 h 120718"/>
                <a:gd name="connsiteX27" fmla="*/ 145855 w 168296"/>
                <a:gd name="connsiteY27" fmla="*/ 75840 h 120718"/>
                <a:gd name="connsiteX28" fmla="*/ 148660 w 168296"/>
                <a:gd name="connsiteY28" fmla="*/ 84255 h 120718"/>
                <a:gd name="connsiteX29" fmla="*/ 157074 w 168296"/>
                <a:gd name="connsiteY29" fmla="*/ 87060 h 120718"/>
                <a:gd name="connsiteX30" fmla="*/ 148660 w 168296"/>
                <a:gd name="connsiteY30" fmla="*/ 101084 h 120718"/>
                <a:gd name="connsiteX0" fmla="*/ 148660 w 168296"/>
                <a:gd name="connsiteY0" fmla="*/ 101084 h 120718"/>
                <a:gd name="connsiteX1" fmla="*/ 159879 w 168296"/>
                <a:gd name="connsiteY1" fmla="*/ 87060 h 120718"/>
                <a:gd name="connsiteX2" fmla="*/ 168294 w 168296"/>
                <a:gd name="connsiteY2" fmla="*/ 78645 h 120718"/>
                <a:gd name="connsiteX3" fmla="*/ 162684 w 168296"/>
                <a:gd name="connsiteY3" fmla="*/ 56206 h 120718"/>
                <a:gd name="connsiteX4" fmla="*/ 154270 w 168296"/>
                <a:gd name="connsiteY4" fmla="*/ 50596 h 120718"/>
                <a:gd name="connsiteX5" fmla="*/ 151465 w 168296"/>
                <a:gd name="connsiteY5" fmla="*/ 42181 h 120718"/>
                <a:gd name="connsiteX6" fmla="*/ 81342 w 168296"/>
                <a:gd name="connsiteY6" fmla="*/ 8522 h 120718"/>
                <a:gd name="connsiteX7" fmla="*/ 56098 w 168296"/>
                <a:gd name="connsiteY7" fmla="*/ 5717 h 120718"/>
                <a:gd name="connsiteX8" fmla="*/ 47683 w 168296"/>
                <a:gd name="connsiteY8" fmla="*/ 107 h 120718"/>
                <a:gd name="connsiteX9" fmla="*/ 28049 w 168296"/>
                <a:gd name="connsiteY9" fmla="*/ 2912 h 120718"/>
                <a:gd name="connsiteX10" fmla="*/ 5609 w 168296"/>
                <a:gd name="connsiteY10" fmla="*/ 14132 h 120718"/>
                <a:gd name="connsiteX11" fmla="*/ 0 w 168296"/>
                <a:gd name="connsiteY11" fmla="*/ 25352 h 120718"/>
                <a:gd name="connsiteX12" fmla="*/ 47683 w 168296"/>
                <a:gd name="connsiteY12" fmla="*/ 39376 h 120718"/>
                <a:gd name="connsiteX13" fmla="*/ 53293 w 168296"/>
                <a:gd name="connsiteY13" fmla="*/ 47791 h 120718"/>
                <a:gd name="connsiteX14" fmla="*/ 86952 w 168296"/>
                <a:gd name="connsiteY14" fmla="*/ 50596 h 120718"/>
                <a:gd name="connsiteX15" fmla="*/ 70122 w 168296"/>
                <a:gd name="connsiteY15" fmla="*/ 59010 h 120718"/>
                <a:gd name="connsiteX16" fmla="*/ 50488 w 168296"/>
                <a:gd name="connsiteY16" fmla="*/ 64620 h 120718"/>
                <a:gd name="connsiteX17" fmla="*/ 42073 w 168296"/>
                <a:gd name="connsiteY17" fmla="*/ 67425 h 120718"/>
                <a:gd name="connsiteX18" fmla="*/ 47683 w 168296"/>
                <a:gd name="connsiteY18" fmla="*/ 75840 h 120718"/>
                <a:gd name="connsiteX19" fmla="*/ 61708 w 168296"/>
                <a:gd name="connsiteY19" fmla="*/ 89864 h 120718"/>
                <a:gd name="connsiteX20" fmla="*/ 64512 w 168296"/>
                <a:gd name="connsiteY20" fmla="*/ 98279 h 120718"/>
                <a:gd name="connsiteX21" fmla="*/ 67317 w 168296"/>
                <a:gd name="connsiteY21" fmla="*/ 109499 h 120718"/>
                <a:gd name="connsiteX22" fmla="*/ 86952 w 168296"/>
                <a:gd name="connsiteY22" fmla="*/ 120718 h 120718"/>
                <a:gd name="connsiteX23" fmla="*/ 98171 w 168296"/>
                <a:gd name="connsiteY23" fmla="*/ 117914 h 120718"/>
                <a:gd name="connsiteX24" fmla="*/ 100976 w 168296"/>
                <a:gd name="connsiteY24" fmla="*/ 103889 h 120718"/>
                <a:gd name="connsiteX25" fmla="*/ 109391 w 168296"/>
                <a:gd name="connsiteY25" fmla="*/ 87060 h 120718"/>
                <a:gd name="connsiteX26" fmla="*/ 145855 w 168296"/>
                <a:gd name="connsiteY26" fmla="*/ 75840 h 120718"/>
                <a:gd name="connsiteX27" fmla="*/ 148660 w 168296"/>
                <a:gd name="connsiteY27" fmla="*/ 84255 h 120718"/>
                <a:gd name="connsiteX28" fmla="*/ 157074 w 168296"/>
                <a:gd name="connsiteY28" fmla="*/ 87060 h 120718"/>
                <a:gd name="connsiteX29" fmla="*/ 148660 w 168296"/>
                <a:gd name="connsiteY29" fmla="*/ 101084 h 120718"/>
                <a:gd name="connsiteX0" fmla="*/ 148660 w 168296"/>
                <a:gd name="connsiteY0" fmla="*/ 101084 h 120718"/>
                <a:gd name="connsiteX1" fmla="*/ 159879 w 168296"/>
                <a:gd name="connsiteY1" fmla="*/ 87060 h 120718"/>
                <a:gd name="connsiteX2" fmla="*/ 168294 w 168296"/>
                <a:gd name="connsiteY2" fmla="*/ 78645 h 120718"/>
                <a:gd name="connsiteX3" fmla="*/ 162684 w 168296"/>
                <a:gd name="connsiteY3" fmla="*/ 56206 h 120718"/>
                <a:gd name="connsiteX4" fmla="*/ 154270 w 168296"/>
                <a:gd name="connsiteY4" fmla="*/ 50596 h 120718"/>
                <a:gd name="connsiteX5" fmla="*/ 151465 w 168296"/>
                <a:gd name="connsiteY5" fmla="*/ 42181 h 120718"/>
                <a:gd name="connsiteX6" fmla="*/ 81342 w 168296"/>
                <a:gd name="connsiteY6" fmla="*/ 8522 h 120718"/>
                <a:gd name="connsiteX7" fmla="*/ 56098 w 168296"/>
                <a:gd name="connsiteY7" fmla="*/ 5717 h 120718"/>
                <a:gd name="connsiteX8" fmla="*/ 47683 w 168296"/>
                <a:gd name="connsiteY8" fmla="*/ 107 h 120718"/>
                <a:gd name="connsiteX9" fmla="*/ 28049 w 168296"/>
                <a:gd name="connsiteY9" fmla="*/ 2912 h 120718"/>
                <a:gd name="connsiteX10" fmla="*/ 5609 w 168296"/>
                <a:gd name="connsiteY10" fmla="*/ 14132 h 120718"/>
                <a:gd name="connsiteX11" fmla="*/ 0 w 168296"/>
                <a:gd name="connsiteY11" fmla="*/ 25352 h 120718"/>
                <a:gd name="connsiteX12" fmla="*/ 47683 w 168296"/>
                <a:gd name="connsiteY12" fmla="*/ 39376 h 120718"/>
                <a:gd name="connsiteX13" fmla="*/ 53293 w 168296"/>
                <a:gd name="connsiteY13" fmla="*/ 47791 h 120718"/>
                <a:gd name="connsiteX14" fmla="*/ 86952 w 168296"/>
                <a:gd name="connsiteY14" fmla="*/ 50596 h 120718"/>
                <a:gd name="connsiteX15" fmla="*/ 70122 w 168296"/>
                <a:gd name="connsiteY15" fmla="*/ 59010 h 120718"/>
                <a:gd name="connsiteX16" fmla="*/ 50488 w 168296"/>
                <a:gd name="connsiteY16" fmla="*/ 64620 h 120718"/>
                <a:gd name="connsiteX17" fmla="*/ 42073 w 168296"/>
                <a:gd name="connsiteY17" fmla="*/ 67425 h 120718"/>
                <a:gd name="connsiteX18" fmla="*/ 47683 w 168296"/>
                <a:gd name="connsiteY18" fmla="*/ 75840 h 120718"/>
                <a:gd name="connsiteX19" fmla="*/ 61708 w 168296"/>
                <a:gd name="connsiteY19" fmla="*/ 89864 h 120718"/>
                <a:gd name="connsiteX20" fmla="*/ 64512 w 168296"/>
                <a:gd name="connsiteY20" fmla="*/ 98279 h 120718"/>
                <a:gd name="connsiteX21" fmla="*/ 67317 w 168296"/>
                <a:gd name="connsiteY21" fmla="*/ 109499 h 120718"/>
                <a:gd name="connsiteX22" fmla="*/ 86952 w 168296"/>
                <a:gd name="connsiteY22" fmla="*/ 120718 h 120718"/>
                <a:gd name="connsiteX23" fmla="*/ 98171 w 168296"/>
                <a:gd name="connsiteY23" fmla="*/ 117914 h 120718"/>
                <a:gd name="connsiteX24" fmla="*/ 100976 w 168296"/>
                <a:gd name="connsiteY24" fmla="*/ 103889 h 120718"/>
                <a:gd name="connsiteX25" fmla="*/ 119962 w 168296"/>
                <a:gd name="connsiteY25" fmla="*/ 102916 h 120718"/>
                <a:gd name="connsiteX26" fmla="*/ 145855 w 168296"/>
                <a:gd name="connsiteY26" fmla="*/ 75840 h 120718"/>
                <a:gd name="connsiteX27" fmla="*/ 148660 w 168296"/>
                <a:gd name="connsiteY27" fmla="*/ 84255 h 120718"/>
                <a:gd name="connsiteX28" fmla="*/ 157074 w 168296"/>
                <a:gd name="connsiteY28" fmla="*/ 87060 h 120718"/>
                <a:gd name="connsiteX29" fmla="*/ 148660 w 168296"/>
                <a:gd name="connsiteY29" fmla="*/ 101084 h 120718"/>
                <a:gd name="connsiteX0" fmla="*/ 148660 w 168296"/>
                <a:gd name="connsiteY0" fmla="*/ 101084 h 120718"/>
                <a:gd name="connsiteX1" fmla="*/ 159879 w 168296"/>
                <a:gd name="connsiteY1" fmla="*/ 87060 h 120718"/>
                <a:gd name="connsiteX2" fmla="*/ 168294 w 168296"/>
                <a:gd name="connsiteY2" fmla="*/ 78645 h 120718"/>
                <a:gd name="connsiteX3" fmla="*/ 162684 w 168296"/>
                <a:gd name="connsiteY3" fmla="*/ 56206 h 120718"/>
                <a:gd name="connsiteX4" fmla="*/ 154270 w 168296"/>
                <a:gd name="connsiteY4" fmla="*/ 50596 h 120718"/>
                <a:gd name="connsiteX5" fmla="*/ 151465 w 168296"/>
                <a:gd name="connsiteY5" fmla="*/ 42181 h 120718"/>
                <a:gd name="connsiteX6" fmla="*/ 81342 w 168296"/>
                <a:gd name="connsiteY6" fmla="*/ 8522 h 120718"/>
                <a:gd name="connsiteX7" fmla="*/ 56098 w 168296"/>
                <a:gd name="connsiteY7" fmla="*/ 5717 h 120718"/>
                <a:gd name="connsiteX8" fmla="*/ 47683 w 168296"/>
                <a:gd name="connsiteY8" fmla="*/ 107 h 120718"/>
                <a:gd name="connsiteX9" fmla="*/ 28049 w 168296"/>
                <a:gd name="connsiteY9" fmla="*/ 2912 h 120718"/>
                <a:gd name="connsiteX10" fmla="*/ 5609 w 168296"/>
                <a:gd name="connsiteY10" fmla="*/ 14132 h 120718"/>
                <a:gd name="connsiteX11" fmla="*/ 0 w 168296"/>
                <a:gd name="connsiteY11" fmla="*/ 25352 h 120718"/>
                <a:gd name="connsiteX12" fmla="*/ 53293 w 168296"/>
                <a:gd name="connsiteY12" fmla="*/ 47791 h 120718"/>
                <a:gd name="connsiteX13" fmla="*/ 86952 w 168296"/>
                <a:gd name="connsiteY13" fmla="*/ 50596 h 120718"/>
                <a:gd name="connsiteX14" fmla="*/ 70122 w 168296"/>
                <a:gd name="connsiteY14" fmla="*/ 59010 h 120718"/>
                <a:gd name="connsiteX15" fmla="*/ 50488 w 168296"/>
                <a:gd name="connsiteY15" fmla="*/ 64620 h 120718"/>
                <a:gd name="connsiteX16" fmla="*/ 42073 w 168296"/>
                <a:gd name="connsiteY16" fmla="*/ 67425 h 120718"/>
                <a:gd name="connsiteX17" fmla="*/ 47683 w 168296"/>
                <a:gd name="connsiteY17" fmla="*/ 75840 h 120718"/>
                <a:gd name="connsiteX18" fmla="*/ 61708 w 168296"/>
                <a:gd name="connsiteY18" fmla="*/ 89864 h 120718"/>
                <a:gd name="connsiteX19" fmla="*/ 64512 w 168296"/>
                <a:gd name="connsiteY19" fmla="*/ 98279 h 120718"/>
                <a:gd name="connsiteX20" fmla="*/ 67317 w 168296"/>
                <a:gd name="connsiteY20" fmla="*/ 109499 h 120718"/>
                <a:gd name="connsiteX21" fmla="*/ 86952 w 168296"/>
                <a:gd name="connsiteY21" fmla="*/ 120718 h 120718"/>
                <a:gd name="connsiteX22" fmla="*/ 98171 w 168296"/>
                <a:gd name="connsiteY22" fmla="*/ 117914 h 120718"/>
                <a:gd name="connsiteX23" fmla="*/ 100976 w 168296"/>
                <a:gd name="connsiteY23" fmla="*/ 103889 h 120718"/>
                <a:gd name="connsiteX24" fmla="*/ 119962 w 168296"/>
                <a:gd name="connsiteY24" fmla="*/ 102916 h 120718"/>
                <a:gd name="connsiteX25" fmla="*/ 145855 w 168296"/>
                <a:gd name="connsiteY25" fmla="*/ 75840 h 120718"/>
                <a:gd name="connsiteX26" fmla="*/ 148660 w 168296"/>
                <a:gd name="connsiteY26" fmla="*/ 84255 h 120718"/>
                <a:gd name="connsiteX27" fmla="*/ 157074 w 168296"/>
                <a:gd name="connsiteY27" fmla="*/ 87060 h 120718"/>
                <a:gd name="connsiteX28" fmla="*/ 148660 w 168296"/>
                <a:gd name="connsiteY28" fmla="*/ 101084 h 120718"/>
                <a:gd name="connsiteX0" fmla="*/ 148660 w 168296"/>
                <a:gd name="connsiteY0" fmla="*/ 101084 h 120718"/>
                <a:gd name="connsiteX1" fmla="*/ 159879 w 168296"/>
                <a:gd name="connsiteY1" fmla="*/ 87060 h 120718"/>
                <a:gd name="connsiteX2" fmla="*/ 168294 w 168296"/>
                <a:gd name="connsiteY2" fmla="*/ 78645 h 120718"/>
                <a:gd name="connsiteX3" fmla="*/ 162684 w 168296"/>
                <a:gd name="connsiteY3" fmla="*/ 56206 h 120718"/>
                <a:gd name="connsiteX4" fmla="*/ 154270 w 168296"/>
                <a:gd name="connsiteY4" fmla="*/ 50596 h 120718"/>
                <a:gd name="connsiteX5" fmla="*/ 151465 w 168296"/>
                <a:gd name="connsiteY5" fmla="*/ 42181 h 120718"/>
                <a:gd name="connsiteX6" fmla="*/ 81342 w 168296"/>
                <a:gd name="connsiteY6" fmla="*/ 8522 h 120718"/>
                <a:gd name="connsiteX7" fmla="*/ 56098 w 168296"/>
                <a:gd name="connsiteY7" fmla="*/ 5717 h 120718"/>
                <a:gd name="connsiteX8" fmla="*/ 47683 w 168296"/>
                <a:gd name="connsiteY8" fmla="*/ 107 h 120718"/>
                <a:gd name="connsiteX9" fmla="*/ 28049 w 168296"/>
                <a:gd name="connsiteY9" fmla="*/ 2912 h 120718"/>
                <a:gd name="connsiteX10" fmla="*/ 5609 w 168296"/>
                <a:gd name="connsiteY10" fmla="*/ 14132 h 120718"/>
                <a:gd name="connsiteX11" fmla="*/ 0 w 168296"/>
                <a:gd name="connsiteY11" fmla="*/ 25352 h 120718"/>
                <a:gd name="connsiteX12" fmla="*/ 53293 w 168296"/>
                <a:gd name="connsiteY12" fmla="*/ 47791 h 120718"/>
                <a:gd name="connsiteX13" fmla="*/ 86952 w 168296"/>
                <a:gd name="connsiteY13" fmla="*/ 50596 h 120718"/>
                <a:gd name="connsiteX14" fmla="*/ 70122 w 168296"/>
                <a:gd name="connsiteY14" fmla="*/ 59010 h 120718"/>
                <a:gd name="connsiteX15" fmla="*/ 50488 w 168296"/>
                <a:gd name="connsiteY15" fmla="*/ 64620 h 120718"/>
                <a:gd name="connsiteX16" fmla="*/ 42073 w 168296"/>
                <a:gd name="connsiteY16" fmla="*/ 67425 h 120718"/>
                <a:gd name="connsiteX17" fmla="*/ 47683 w 168296"/>
                <a:gd name="connsiteY17" fmla="*/ 75840 h 120718"/>
                <a:gd name="connsiteX18" fmla="*/ 61708 w 168296"/>
                <a:gd name="connsiteY18" fmla="*/ 89864 h 120718"/>
                <a:gd name="connsiteX19" fmla="*/ 64512 w 168296"/>
                <a:gd name="connsiteY19" fmla="*/ 98279 h 120718"/>
                <a:gd name="connsiteX20" fmla="*/ 67317 w 168296"/>
                <a:gd name="connsiteY20" fmla="*/ 109499 h 120718"/>
                <a:gd name="connsiteX21" fmla="*/ 86952 w 168296"/>
                <a:gd name="connsiteY21" fmla="*/ 120718 h 120718"/>
                <a:gd name="connsiteX22" fmla="*/ 98171 w 168296"/>
                <a:gd name="connsiteY22" fmla="*/ 117914 h 120718"/>
                <a:gd name="connsiteX23" fmla="*/ 119962 w 168296"/>
                <a:gd name="connsiteY23" fmla="*/ 102916 h 120718"/>
                <a:gd name="connsiteX24" fmla="*/ 145855 w 168296"/>
                <a:gd name="connsiteY24" fmla="*/ 75840 h 120718"/>
                <a:gd name="connsiteX25" fmla="*/ 148660 w 168296"/>
                <a:gd name="connsiteY25" fmla="*/ 84255 h 120718"/>
                <a:gd name="connsiteX26" fmla="*/ 157074 w 168296"/>
                <a:gd name="connsiteY26" fmla="*/ 87060 h 120718"/>
                <a:gd name="connsiteX27" fmla="*/ 148660 w 168296"/>
                <a:gd name="connsiteY27" fmla="*/ 101084 h 120718"/>
                <a:gd name="connsiteX0" fmla="*/ 148660 w 168296"/>
                <a:gd name="connsiteY0" fmla="*/ 101084 h 120718"/>
                <a:gd name="connsiteX1" fmla="*/ 159879 w 168296"/>
                <a:gd name="connsiteY1" fmla="*/ 87060 h 120718"/>
                <a:gd name="connsiteX2" fmla="*/ 168294 w 168296"/>
                <a:gd name="connsiteY2" fmla="*/ 78645 h 120718"/>
                <a:gd name="connsiteX3" fmla="*/ 162684 w 168296"/>
                <a:gd name="connsiteY3" fmla="*/ 56206 h 120718"/>
                <a:gd name="connsiteX4" fmla="*/ 154270 w 168296"/>
                <a:gd name="connsiteY4" fmla="*/ 50596 h 120718"/>
                <a:gd name="connsiteX5" fmla="*/ 151465 w 168296"/>
                <a:gd name="connsiteY5" fmla="*/ 42181 h 120718"/>
                <a:gd name="connsiteX6" fmla="*/ 81342 w 168296"/>
                <a:gd name="connsiteY6" fmla="*/ 8522 h 120718"/>
                <a:gd name="connsiteX7" fmla="*/ 56098 w 168296"/>
                <a:gd name="connsiteY7" fmla="*/ 5717 h 120718"/>
                <a:gd name="connsiteX8" fmla="*/ 47683 w 168296"/>
                <a:gd name="connsiteY8" fmla="*/ 107 h 120718"/>
                <a:gd name="connsiteX9" fmla="*/ 28049 w 168296"/>
                <a:gd name="connsiteY9" fmla="*/ 2912 h 120718"/>
                <a:gd name="connsiteX10" fmla="*/ 5609 w 168296"/>
                <a:gd name="connsiteY10" fmla="*/ 14132 h 120718"/>
                <a:gd name="connsiteX11" fmla="*/ 0 w 168296"/>
                <a:gd name="connsiteY11" fmla="*/ 25352 h 120718"/>
                <a:gd name="connsiteX12" fmla="*/ 53293 w 168296"/>
                <a:gd name="connsiteY12" fmla="*/ 47791 h 120718"/>
                <a:gd name="connsiteX13" fmla="*/ 86952 w 168296"/>
                <a:gd name="connsiteY13" fmla="*/ 50596 h 120718"/>
                <a:gd name="connsiteX14" fmla="*/ 70122 w 168296"/>
                <a:gd name="connsiteY14" fmla="*/ 59010 h 120718"/>
                <a:gd name="connsiteX15" fmla="*/ 50488 w 168296"/>
                <a:gd name="connsiteY15" fmla="*/ 64620 h 120718"/>
                <a:gd name="connsiteX16" fmla="*/ 42073 w 168296"/>
                <a:gd name="connsiteY16" fmla="*/ 67425 h 120718"/>
                <a:gd name="connsiteX17" fmla="*/ 47683 w 168296"/>
                <a:gd name="connsiteY17" fmla="*/ 75840 h 120718"/>
                <a:gd name="connsiteX18" fmla="*/ 61708 w 168296"/>
                <a:gd name="connsiteY18" fmla="*/ 89864 h 120718"/>
                <a:gd name="connsiteX19" fmla="*/ 64512 w 168296"/>
                <a:gd name="connsiteY19" fmla="*/ 98279 h 120718"/>
                <a:gd name="connsiteX20" fmla="*/ 67317 w 168296"/>
                <a:gd name="connsiteY20" fmla="*/ 109499 h 120718"/>
                <a:gd name="connsiteX21" fmla="*/ 86952 w 168296"/>
                <a:gd name="connsiteY21" fmla="*/ 120718 h 120718"/>
                <a:gd name="connsiteX22" fmla="*/ 98171 w 168296"/>
                <a:gd name="connsiteY22" fmla="*/ 117914 h 120718"/>
                <a:gd name="connsiteX23" fmla="*/ 125216 w 168296"/>
                <a:gd name="connsiteY23" fmla="*/ 108315 h 120718"/>
                <a:gd name="connsiteX24" fmla="*/ 119962 w 168296"/>
                <a:gd name="connsiteY24" fmla="*/ 102916 h 120718"/>
                <a:gd name="connsiteX25" fmla="*/ 145855 w 168296"/>
                <a:gd name="connsiteY25" fmla="*/ 75840 h 120718"/>
                <a:gd name="connsiteX26" fmla="*/ 148660 w 168296"/>
                <a:gd name="connsiteY26" fmla="*/ 84255 h 120718"/>
                <a:gd name="connsiteX27" fmla="*/ 157074 w 168296"/>
                <a:gd name="connsiteY27" fmla="*/ 87060 h 120718"/>
                <a:gd name="connsiteX28" fmla="*/ 148660 w 168296"/>
                <a:gd name="connsiteY28" fmla="*/ 101084 h 120718"/>
                <a:gd name="connsiteX0" fmla="*/ 148660 w 168296"/>
                <a:gd name="connsiteY0" fmla="*/ 101084 h 120718"/>
                <a:gd name="connsiteX1" fmla="*/ 159879 w 168296"/>
                <a:gd name="connsiteY1" fmla="*/ 87060 h 120718"/>
                <a:gd name="connsiteX2" fmla="*/ 168294 w 168296"/>
                <a:gd name="connsiteY2" fmla="*/ 78645 h 120718"/>
                <a:gd name="connsiteX3" fmla="*/ 162684 w 168296"/>
                <a:gd name="connsiteY3" fmla="*/ 56206 h 120718"/>
                <a:gd name="connsiteX4" fmla="*/ 154270 w 168296"/>
                <a:gd name="connsiteY4" fmla="*/ 50596 h 120718"/>
                <a:gd name="connsiteX5" fmla="*/ 151465 w 168296"/>
                <a:gd name="connsiteY5" fmla="*/ 42181 h 120718"/>
                <a:gd name="connsiteX6" fmla="*/ 81342 w 168296"/>
                <a:gd name="connsiteY6" fmla="*/ 8522 h 120718"/>
                <a:gd name="connsiteX7" fmla="*/ 56098 w 168296"/>
                <a:gd name="connsiteY7" fmla="*/ 5717 h 120718"/>
                <a:gd name="connsiteX8" fmla="*/ 47683 w 168296"/>
                <a:gd name="connsiteY8" fmla="*/ 107 h 120718"/>
                <a:gd name="connsiteX9" fmla="*/ 28049 w 168296"/>
                <a:gd name="connsiteY9" fmla="*/ 2912 h 120718"/>
                <a:gd name="connsiteX10" fmla="*/ 5609 w 168296"/>
                <a:gd name="connsiteY10" fmla="*/ 14132 h 120718"/>
                <a:gd name="connsiteX11" fmla="*/ 0 w 168296"/>
                <a:gd name="connsiteY11" fmla="*/ 25352 h 120718"/>
                <a:gd name="connsiteX12" fmla="*/ 53293 w 168296"/>
                <a:gd name="connsiteY12" fmla="*/ 47791 h 120718"/>
                <a:gd name="connsiteX13" fmla="*/ 86952 w 168296"/>
                <a:gd name="connsiteY13" fmla="*/ 50596 h 120718"/>
                <a:gd name="connsiteX14" fmla="*/ 70122 w 168296"/>
                <a:gd name="connsiteY14" fmla="*/ 59010 h 120718"/>
                <a:gd name="connsiteX15" fmla="*/ 50488 w 168296"/>
                <a:gd name="connsiteY15" fmla="*/ 64620 h 120718"/>
                <a:gd name="connsiteX16" fmla="*/ 42073 w 168296"/>
                <a:gd name="connsiteY16" fmla="*/ 67425 h 120718"/>
                <a:gd name="connsiteX17" fmla="*/ 47683 w 168296"/>
                <a:gd name="connsiteY17" fmla="*/ 75840 h 120718"/>
                <a:gd name="connsiteX18" fmla="*/ 61708 w 168296"/>
                <a:gd name="connsiteY18" fmla="*/ 89864 h 120718"/>
                <a:gd name="connsiteX19" fmla="*/ 64512 w 168296"/>
                <a:gd name="connsiteY19" fmla="*/ 98279 h 120718"/>
                <a:gd name="connsiteX20" fmla="*/ 67317 w 168296"/>
                <a:gd name="connsiteY20" fmla="*/ 109499 h 120718"/>
                <a:gd name="connsiteX21" fmla="*/ 86952 w 168296"/>
                <a:gd name="connsiteY21" fmla="*/ 120718 h 120718"/>
                <a:gd name="connsiteX22" fmla="*/ 98171 w 168296"/>
                <a:gd name="connsiteY22" fmla="*/ 117914 h 120718"/>
                <a:gd name="connsiteX23" fmla="*/ 119962 w 168296"/>
                <a:gd name="connsiteY23" fmla="*/ 102916 h 120718"/>
                <a:gd name="connsiteX24" fmla="*/ 145855 w 168296"/>
                <a:gd name="connsiteY24" fmla="*/ 75840 h 120718"/>
                <a:gd name="connsiteX25" fmla="*/ 148660 w 168296"/>
                <a:gd name="connsiteY25" fmla="*/ 84255 h 120718"/>
                <a:gd name="connsiteX26" fmla="*/ 157074 w 168296"/>
                <a:gd name="connsiteY26" fmla="*/ 87060 h 120718"/>
                <a:gd name="connsiteX27" fmla="*/ 148660 w 168296"/>
                <a:gd name="connsiteY27" fmla="*/ 101084 h 120718"/>
                <a:gd name="connsiteX0" fmla="*/ 148660 w 168296"/>
                <a:gd name="connsiteY0" fmla="*/ 101084 h 120718"/>
                <a:gd name="connsiteX1" fmla="*/ 159879 w 168296"/>
                <a:gd name="connsiteY1" fmla="*/ 87060 h 120718"/>
                <a:gd name="connsiteX2" fmla="*/ 168294 w 168296"/>
                <a:gd name="connsiteY2" fmla="*/ 78645 h 120718"/>
                <a:gd name="connsiteX3" fmla="*/ 162684 w 168296"/>
                <a:gd name="connsiteY3" fmla="*/ 56206 h 120718"/>
                <a:gd name="connsiteX4" fmla="*/ 154270 w 168296"/>
                <a:gd name="connsiteY4" fmla="*/ 50596 h 120718"/>
                <a:gd name="connsiteX5" fmla="*/ 151465 w 168296"/>
                <a:gd name="connsiteY5" fmla="*/ 42181 h 120718"/>
                <a:gd name="connsiteX6" fmla="*/ 81342 w 168296"/>
                <a:gd name="connsiteY6" fmla="*/ 8522 h 120718"/>
                <a:gd name="connsiteX7" fmla="*/ 56098 w 168296"/>
                <a:gd name="connsiteY7" fmla="*/ 5717 h 120718"/>
                <a:gd name="connsiteX8" fmla="*/ 47683 w 168296"/>
                <a:gd name="connsiteY8" fmla="*/ 107 h 120718"/>
                <a:gd name="connsiteX9" fmla="*/ 28049 w 168296"/>
                <a:gd name="connsiteY9" fmla="*/ 2912 h 120718"/>
                <a:gd name="connsiteX10" fmla="*/ 5609 w 168296"/>
                <a:gd name="connsiteY10" fmla="*/ 14132 h 120718"/>
                <a:gd name="connsiteX11" fmla="*/ 0 w 168296"/>
                <a:gd name="connsiteY11" fmla="*/ 25352 h 120718"/>
                <a:gd name="connsiteX12" fmla="*/ 53293 w 168296"/>
                <a:gd name="connsiteY12" fmla="*/ 47791 h 120718"/>
                <a:gd name="connsiteX13" fmla="*/ 86952 w 168296"/>
                <a:gd name="connsiteY13" fmla="*/ 50596 h 120718"/>
                <a:gd name="connsiteX14" fmla="*/ 70122 w 168296"/>
                <a:gd name="connsiteY14" fmla="*/ 59010 h 120718"/>
                <a:gd name="connsiteX15" fmla="*/ 50488 w 168296"/>
                <a:gd name="connsiteY15" fmla="*/ 64620 h 120718"/>
                <a:gd name="connsiteX16" fmla="*/ 42073 w 168296"/>
                <a:gd name="connsiteY16" fmla="*/ 67425 h 120718"/>
                <a:gd name="connsiteX17" fmla="*/ 47683 w 168296"/>
                <a:gd name="connsiteY17" fmla="*/ 75840 h 120718"/>
                <a:gd name="connsiteX18" fmla="*/ 61708 w 168296"/>
                <a:gd name="connsiteY18" fmla="*/ 89864 h 120718"/>
                <a:gd name="connsiteX19" fmla="*/ 64512 w 168296"/>
                <a:gd name="connsiteY19" fmla="*/ 98279 h 120718"/>
                <a:gd name="connsiteX20" fmla="*/ 67317 w 168296"/>
                <a:gd name="connsiteY20" fmla="*/ 109499 h 120718"/>
                <a:gd name="connsiteX21" fmla="*/ 86952 w 168296"/>
                <a:gd name="connsiteY21" fmla="*/ 120718 h 120718"/>
                <a:gd name="connsiteX22" fmla="*/ 98171 w 168296"/>
                <a:gd name="connsiteY22" fmla="*/ 117914 h 120718"/>
                <a:gd name="connsiteX23" fmla="*/ 127890 w 168296"/>
                <a:gd name="connsiteY23" fmla="*/ 108202 h 120718"/>
                <a:gd name="connsiteX24" fmla="*/ 145855 w 168296"/>
                <a:gd name="connsiteY24" fmla="*/ 75840 h 120718"/>
                <a:gd name="connsiteX25" fmla="*/ 148660 w 168296"/>
                <a:gd name="connsiteY25" fmla="*/ 84255 h 120718"/>
                <a:gd name="connsiteX26" fmla="*/ 157074 w 168296"/>
                <a:gd name="connsiteY26" fmla="*/ 87060 h 120718"/>
                <a:gd name="connsiteX27" fmla="*/ 148660 w 168296"/>
                <a:gd name="connsiteY27" fmla="*/ 101084 h 120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8296" h="120718">
                  <a:moveTo>
                    <a:pt x="148660" y="101084"/>
                  </a:moveTo>
                  <a:cubicBezTo>
                    <a:pt x="149127" y="101084"/>
                    <a:pt x="155937" y="91565"/>
                    <a:pt x="159879" y="87060"/>
                  </a:cubicBezTo>
                  <a:cubicBezTo>
                    <a:pt x="162491" y="84075"/>
                    <a:pt x="167332" y="82493"/>
                    <a:pt x="168294" y="78645"/>
                  </a:cubicBezTo>
                  <a:cubicBezTo>
                    <a:pt x="168394" y="78245"/>
                    <a:pt x="164836" y="58896"/>
                    <a:pt x="162684" y="56206"/>
                  </a:cubicBezTo>
                  <a:cubicBezTo>
                    <a:pt x="160578" y="53574"/>
                    <a:pt x="157075" y="52466"/>
                    <a:pt x="154270" y="50596"/>
                  </a:cubicBezTo>
                  <a:cubicBezTo>
                    <a:pt x="153335" y="47791"/>
                    <a:pt x="151883" y="45108"/>
                    <a:pt x="151465" y="42181"/>
                  </a:cubicBezTo>
                  <a:cubicBezTo>
                    <a:pt x="143845" y="-11155"/>
                    <a:pt x="165027" y="12009"/>
                    <a:pt x="81342" y="8522"/>
                  </a:cubicBezTo>
                  <a:cubicBezTo>
                    <a:pt x="72927" y="7587"/>
                    <a:pt x="64312" y="7770"/>
                    <a:pt x="56098" y="5717"/>
                  </a:cubicBezTo>
                  <a:cubicBezTo>
                    <a:pt x="52827" y="4899"/>
                    <a:pt x="51037" y="442"/>
                    <a:pt x="47683" y="107"/>
                  </a:cubicBezTo>
                  <a:cubicBezTo>
                    <a:pt x="41105" y="-551"/>
                    <a:pt x="34594" y="1977"/>
                    <a:pt x="28049" y="2912"/>
                  </a:cubicBezTo>
                  <a:cubicBezTo>
                    <a:pt x="19851" y="5645"/>
                    <a:pt x="12233" y="7508"/>
                    <a:pt x="5609" y="14132"/>
                  </a:cubicBezTo>
                  <a:cubicBezTo>
                    <a:pt x="2652" y="17089"/>
                    <a:pt x="1870" y="21612"/>
                    <a:pt x="0" y="25352"/>
                  </a:cubicBezTo>
                  <a:cubicBezTo>
                    <a:pt x="7947" y="30962"/>
                    <a:pt x="38801" y="43584"/>
                    <a:pt x="53293" y="47791"/>
                  </a:cubicBezTo>
                  <a:cubicBezTo>
                    <a:pt x="67785" y="51998"/>
                    <a:pt x="75732" y="49661"/>
                    <a:pt x="86952" y="50596"/>
                  </a:cubicBezTo>
                  <a:cubicBezTo>
                    <a:pt x="65804" y="57645"/>
                    <a:pt x="91869" y="48137"/>
                    <a:pt x="70122" y="59010"/>
                  </a:cubicBezTo>
                  <a:cubicBezTo>
                    <a:pt x="65636" y="61253"/>
                    <a:pt x="54685" y="63421"/>
                    <a:pt x="50488" y="64620"/>
                  </a:cubicBezTo>
                  <a:cubicBezTo>
                    <a:pt x="47645" y="65432"/>
                    <a:pt x="44878" y="66490"/>
                    <a:pt x="42073" y="67425"/>
                  </a:cubicBezTo>
                  <a:cubicBezTo>
                    <a:pt x="43943" y="70230"/>
                    <a:pt x="45299" y="73456"/>
                    <a:pt x="47683" y="75840"/>
                  </a:cubicBezTo>
                  <a:cubicBezTo>
                    <a:pt x="66385" y="94542"/>
                    <a:pt x="46746" y="67424"/>
                    <a:pt x="61708" y="89864"/>
                  </a:cubicBezTo>
                  <a:cubicBezTo>
                    <a:pt x="62643" y="92669"/>
                    <a:pt x="63700" y="95436"/>
                    <a:pt x="64512" y="98279"/>
                  </a:cubicBezTo>
                  <a:cubicBezTo>
                    <a:pt x="65571" y="101986"/>
                    <a:pt x="65076" y="106362"/>
                    <a:pt x="67317" y="109499"/>
                  </a:cubicBezTo>
                  <a:cubicBezTo>
                    <a:pt x="72625" y="116930"/>
                    <a:pt x="79337" y="118181"/>
                    <a:pt x="86952" y="120718"/>
                  </a:cubicBezTo>
                  <a:cubicBezTo>
                    <a:pt x="90692" y="119783"/>
                    <a:pt x="91348" y="120000"/>
                    <a:pt x="98171" y="117914"/>
                  </a:cubicBezTo>
                  <a:cubicBezTo>
                    <a:pt x="104994" y="115828"/>
                    <a:pt x="119943" y="115214"/>
                    <a:pt x="127890" y="108202"/>
                  </a:cubicBezTo>
                  <a:cubicBezTo>
                    <a:pt x="135837" y="101190"/>
                    <a:pt x="142393" y="79831"/>
                    <a:pt x="145855" y="75840"/>
                  </a:cubicBezTo>
                  <a:cubicBezTo>
                    <a:pt x="149317" y="71849"/>
                    <a:pt x="146569" y="82164"/>
                    <a:pt x="148660" y="84255"/>
                  </a:cubicBezTo>
                  <a:cubicBezTo>
                    <a:pt x="150750" y="86346"/>
                    <a:pt x="154430" y="85738"/>
                    <a:pt x="157074" y="87060"/>
                  </a:cubicBezTo>
                  <a:cubicBezTo>
                    <a:pt x="160089" y="88567"/>
                    <a:pt x="148193" y="101084"/>
                    <a:pt x="148660" y="101084"/>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p>
          </p:txBody>
        </p:sp>
      </p:grpSp>
      <p:grpSp>
        <p:nvGrpSpPr>
          <p:cNvPr id="19459" name="Group 8"/>
          <p:cNvGrpSpPr>
            <a:grpSpLocks/>
          </p:cNvGrpSpPr>
          <p:nvPr/>
        </p:nvGrpSpPr>
        <p:grpSpPr bwMode="auto">
          <a:xfrm>
            <a:off x="6229350" y="1555750"/>
            <a:ext cx="2132013" cy="2132013"/>
            <a:chOff x="6488188" y="2500379"/>
            <a:chExt cx="2131830" cy="2131830"/>
          </a:xfrm>
        </p:grpSpPr>
        <p:sp>
          <p:nvSpPr>
            <p:cNvPr id="10" name="Oval 9"/>
            <p:cNvSpPr/>
            <p:nvPr/>
          </p:nvSpPr>
          <p:spPr>
            <a:xfrm>
              <a:off x="7448544" y="3462321"/>
              <a:ext cx="215881" cy="215881"/>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p>
          </p:txBody>
        </p:sp>
        <p:sp>
          <p:nvSpPr>
            <p:cNvPr id="11" name="Oval 10"/>
            <p:cNvSpPr/>
            <p:nvPr/>
          </p:nvSpPr>
          <p:spPr>
            <a:xfrm>
              <a:off x="7329491" y="3351206"/>
              <a:ext cx="439700" cy="438112"/>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p>
          </p:txBody>
        </p:sp>
        <p:sp>
          <p:nvSpPr>
            <p:cNvPr id="12" name="Oval 11"/>
            <p:cNvSpPr/>
            <p:nvPr/>
          </p:nvSpPr>
          <p:spPr>
            <a:xfrm>
              <a:off x="7169168" y="3189295"/>
              <a:ext cx="760347" cy="760348"/>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p>
          </p:txBody>
        </p:sp>
        <p:sp>
          <p:nvSpPr>
            <p:cNvPr id="13" name="Oval 12"/>
            <p:cNvSpPr/>
            <p:nvPr/>
          </p:nvSpPr>
          <p:spPr>
            <a:xfrm>
              <a:off x="7000907" y="3019447"/>
              <a:ext cx="1104805" cy="1103217"/>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p>
          </p:txBody>
        </p:sp>
        <p:sp>
          <p:nvSpPr>
            <p:cNvPr id="14" name="Oval 13"/>
            <p:cNvSpPr/>
            <p:nvPr/>
          </p:nvSpPr>
          <p:spPr>
            <a:xfrm>
              <a:off x="6772327" y="2794042"/>
              <a:ext cx="1549267" cy="1550854"/>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p>
          </p:txBody>
        </p:sp>
        <p:sp>
          <p:nvSpPr>
            <p:cNvPr id="15" name="Oval 14"/>
            <p:cNvSpPr/>
            <p:nvPr/>
          </p:nvSpPr>
          <p:spPr>
            <a:xfrm>
              <a:off x="6488188" y="2500379"/>
              <a:ext cx="2131830" cy="2131830"/>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dirty="0"/>
            </a:p>
          </p:txBody>
        </p:sp>
      </p:grpSp>
      <p:sp>
        <p:nvSpPr>
          <p:cNvPr id="17" name="Rectangle 16"/>
          <p:cNvSpPr/>
          <p:nvPr/>
        </p:nvSpPr>
        <p:spPr>
          <a:xfrm>
            <a:off x="144463" y="4900613"/>
            <a:ext cx="11276012" cy="1322387"/>
          </a:xfrm>
          <a:prstGeom prst="rect">
            <a:avLst/>
          </a:prstGeom>
        </p:spPr>
        <p:txBody>
          <a:bodyPr>
            <a:spAutoFit/>
          </a:bodyPr>
          <a:lstStyle/>
          <a:p>
            <a:pPr algn="r" fontAlgn="auto">
              <a:spcBef>
                <a:spcPts val="0"/>
              </a:spcBef>
              <a:spcAft>
                <a:spcPts val="0"/>
              </a:spcAft>
              <a:defRPr/>
            </a:pPr>
            <a:endParaRPr lang="en-IN" sz="4000" b="1" dirty="0">
              <a:solidFill>
                <a:schemeClr val="tx1">
                  <a:lumMod val="75000"/>
                  <a:lumOff val="25000"/>
                </a:schemeClr>
              </a:solidFill>
              <a:latin typeface="Century" pitchFamily="18" charset="0"/>
              <a:cs typeface="Times New Roman" pitchFamily="18" charset="0"/>
            </a:endParaRPr>
          </a:p>
          <a:p>
            <a:pPr algn="r" fontAlgn="auto">
              <a:spcBef>
                <a:spcPts val="0"/>
              </a:spcBef>
              <a:spcAft>
                <a:spcPts val="0"/>
              </a:spcAft>
              <a:defRPr/>
            </a:pPr>
            <a:r>
              <a:rPr lang="en-IN" sz="4000" b="1" dirty="0">
                <a:solidFill>
                  <a:schemeClr val="tx1">
                    <a:lumMod val="75000"/>
                    <a:lumOff val="25000"/>
                  </a:schemeClr>
                </a:solidFill>
                <a:latin typeface="Century" pitchFamily="18" charset="0"/>
                <a:cs typeface="Times New Roman" pitchFamily="18" charset="0"/>
              </a:rPr>
              <a:t>…now meets</a:t>
            </a:r>
            <a:endParaRPr lang="en-IN" sz="3600" b="1" dirty="0">
              <a:solidFill>
                <a:schemeClr val="tx1">
                  <a:lumMod val="75000"/>
                  <a:lumOff val="25000"/>
                </a:schemeClr>
              </a:solidFill>
              <a:latin typeface="Century" pitchFamily="18" charset="0"/>
              <a:cs typeface="Times New Roman" pitchFamily="18" charset="0"/>
            </a:endParaRPr>
          </a:p>
        </p:txBody>
      </p:sp>
      <p:cxnSp>
        <p:nvCxnSpPr>
          <p:cNvPr id="18" name="Straight Connector 17"/>
          <p:cNvCxnSpPr/>
          <p:nvPr/>
        </p:nvCxnSpPr>
        <p:spPr>
          <a:xfrm>
            <a:off x="0" y="4867275"/>
            <a:ext cx="11522075"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a:spLocks noChangeArrowheads="1"/>
          </p:cNvSpPr>
          <p:nvPr/>
        </p:nvSpPr>
        <p:spPr bwMode="auto">
          <a:xfrm>
            <a:off x="149225" y="573088"/>
            <a:ext cx="10558463" cy="1938337"/>
          </a:xfrm>
          <a:prstGeom prst="rect">
            <a:avLst/>
          </a:prstGeom>
          <a:noFill/>
          <a:ln w="9525">
            <a:noFill/>
            <a:miter lim="800000"/>
            <a:headEnd/>
            <a:tailEnd/>
          </a:ln>
        </p:spPr>
        <p:txBody>
          <a:bodyPr>
            <a:spAutoFit/>
          </a:bodyPr>
          <a:lstStyle/>
          <a:p>
            <a:r>
              <a:rPr lang="en-IN" sz="3200">
                <a:solidFill>
                  <a:schemeClr val="bg1"/>
                </a:solidFill>
                <a:latin typeface="Arno Pro"/>
                <a:cs typeface="Times New Roman" pitchFamily="18" charset="0"/>
              </a:rPr>
              <a:t> </a:t>
            </a:r>
          </a:p>
          <a:p>
            <a:r>
              <a:rPr lang="en-IN" sz="8800" b="1">
                <a:solidFill>
                  <a:schemeClr val="bg1"/>
                </a:solidFill>
                <a:latin typeface="Arno Pro"/>
                <a:cs typeface="Times New Roman" pitchFamily="18" charset="0"/>
              </a:rPr>
              <a:t>GUJARAT</a:t>
            </a:r>
          </a:p>
        </p:txBody>
      </p:sp>
      <p:sp>
        <p:nvSpPr>
          <p:cNvPr id="20" name="Rectangle 19"/>
          <p:cNvSpPr/>
          <p:nvPr/>
        </p:nvSpPr>
        <p:spPr>
          <a:xfrm>
            <a:off x="238125" y="2279650"/>
            <a:ext cx="5170488" cy="1568450"/>
          </a:xfrm>
          <a:prstGeom prst="rect">
            <a:avLst/>
          </a:prstGeom>
        </p:spPr>
        <p:txBody>
          <a:bodyPr>
            <a:spAutoFit/>
          </a:bodyPr>
          <a:lstStyle/>
          <a:p>
            <a:pPr fontAlgn="auto">
              <a:spcBef>
                <a:spcPts val="0"/>
              </a:spcBef>
              <a:spcAft>
                <a:spcPts val="0"/>
              </a:spcAft>
              <a:defRPr/>
            </a:pPr>
            <a:r>
              <a:rPr lang="en-IN" sz="3200" b="1" dirty="0">
                <a:solidFill>
                  <a:schemeClr val="tx1">
                    <a:lumMod val="75000"/>
                    <a:lumOff val="25000"/>
                  </a:schemeClr>
                </a:solidFill>
                <a:latin typeface="Century" pitchFamily="18" charset="0"/>
                <a:cs typeface="Times New Roman" pitchFamily="18" charset="0"/>
              </a:rPr>
              <a:t>Emanating the New Business Model of India to the World…</a:t>
            </a:r>
            <a:endParaRPr lang="en-IN" sz="2800" b="1" dirty="0">
              <a:solidFill>
                <a:schemeClr val="tx1">
                  <a:lumMod val="75000"/>
                  <a:lumOff val="25000"/>
                </a:schemeClr>
              </a:solidFill>
              <a:latin typeface="Century"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p:cNvPicPr>
          <p:nvPr/>
        </p:nvPicPr>
        <p:blipFill>
          <a:blip r:embed="rId2"/>
          <a:srcRect/>
          <a:stretch>
            <a:fillRect/>
          </a:stretch>
        </p:blipFill>
        <p:spPr bwMode="auto">
          <a:xfrm>
            <a:off x="0" y="0"/>
            <a:ext cx="11537950" cy="6858000"/>
          </a:xfrm>
          <a:prstGeom prst="rect">
            <a:avLst/>
          </a:prstGeom>
          <a:noFill/>
          <a:ln w="9525">
            <a:noFill/>
            <a:miter lim="800000"/>
            <a:headEnd/>
            <a:tailEnd/>
          </a:ln>
        </p:spPr>
      </p:pic>
      <p:sp>
        <p:nvSpPr>
          <p:cNvPr id="4" name="TextBox 3"/>
          <p:cNvSpPr txBox="1"/>
          <p:nvPr/>
        </p:nvSpPr>
        <p:spPr>
          <a:xfrm>
            <a:off x="3960813" y="2058988"/>
            <a:ext cx="7462837" cy="2740025"/>
          </a:xfrm>
          <a:prstGeom prst="rect">
            <a:avLst/>
          </a:prstGeom>
          <a:noFill/>
        </p:spPr>
        <p:txBody>
          <a:bodyPr>
            <a:spAutoFit/>
          </a:bodyPr>
          <a:lstStyle/>
          <a:p>
            <a:pPr algn="r" fontAlgn="auto">
              <a:spcBef>
                <a:spcPts val="0"/>
              </a:spcBef>
              <a:spcAft>
                <a:spcPts val="0"/>
              </a:spcAft>
              <a:defRPr/>
            </a:pPr>
            <a:r>
              <a:rPr lang="en-IN" sz="4000" b="1" dirty="0">
                <a:solidFill>
                  <a:schemeClr val="tx1">
                    <a:lumMod val="75000"/>
                    <a:lumOff val="25000"/>
                  </a:schemeClr>
                </a:solidFill>
                <a:latin typeface="Arno Pro"/>
                <a:cs typeface="Times New Roman" panose="02020603050405020304" pitchFamily="18" charset="0"/>
              </a:rPr>
              <a:t>THE POWER OF</a:t>
            </a:r>
          </a:p>
          <a:p>
            <a:pPr algn="r" fontAlgn="auto">
              <a:spcBef>
                <a:spcPts val="0"/>
              </a:spcBef>
              <a:spcAft>
                <a:spcPts val="0"/>
              </a:spcAft>
              <a:defRPr/>
            </a:pPr>
            <a:r>
              <a:rPr lang="en-IN" sz="6600" b="1" dirty="0">
                <a:solidFill>
                  <a:schemeClr val="bg1"/>
                </a:solidFill>
                <a:latin typeface="Arno Pro"/>
                <a:cs typeface="Times New Roman" panose="02020603050405020304" pitchFamily="18" charset="0"/>
              </a:rPr>
              <a:t>1 MILLION BUSINESSES</a:t>
            </a:r>
            <a:endParaRPr lang="en-IN" sz="4800" b="1" dirty="0">
              <a:solidFill>
                <a:schemeClr val="bg1"/>
              </a:solidFill>
              <a:latin typeface="Arno Pro"/>
              <a:cs typeface="Times New Roman" panose="02020603050405020304" pitchFamily="18" charset="0"/>
            </a:endParaRPr>
          </a:p>
        </p:txBody>
      </p:sp>
      <p:cxnSp>
        <p:nvCxnSpPr>
          <p:cNvPr id="5" name="Straight Connector 4"/>
          <p:cNvCxnSpPr/>
          <p:nvPr/>
        </p:nvCxnSpPr>
        <p:spPr>
          <a:xfrm>
            <a:off x="3702050" y="0"/>
            <a:ext cx="0" cy="68580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p:cNvPicPr>
          <p:nvPr/>
        </p:nvPicPr>
        <p:blipFill>
          <a:blip r:embed="rId2"/>
          <a:srcRect/>
          <a:stretch>
            <a:fillRect/>
          </a:stretch>
        </p:blipFill>
        <p:spPr bwMode="auto">
          <a:xfrm>
            <a:off x="0" y="0"/>
            <a:ext cx="11552238" cy="6858000"/>
          </a:xfrm>
          <a:prstGeom prst="rect">
            <a:avLst/>
          </a:prstGeom>
          <a:noFill/>
          <a:ln w="9525">
            <a:noFill/>
            <a:miter lim="800000"/>
            <a:headEnd/>
            <a:tailEnd/>
          </a:ln>
        </p:spPr>
      </p:pic>
      <p:sp>
        <p:nvSpPr>
          <p:cNvPr id="7" name="TextBox 6"/>
          <p:cNvSpPr txBox="1"/>
          <p:nvPr/>
        </p:nvSpPr>
        <p:spPr>
          <a:xfrm>
            <a:off x="3455988" y="1484313"/>
            <a:ext cx="7967662" cy="3756025"/>
          </a:xfrm>
          <a:prstGeom prst="rect">
            <a:avLst/>
          </a:prstGeom>
          <a:noFill/>
        </p:spPr>
        <p:txBody>
          <a:bodyPr>
            <a:spAutoFit/>
          </a:bodyPr>
          <a:lstStyle/>
          <a:p>
            <a:pPr algn="r" fontAlgn="auto">
              <a:spcBef>
                <a:spcPts val="0"/>
              </a:spcBef>
              <a:spcAft>
                <a:spcPts val="0"/>
              </a:spcAft>
              <a:defRPr/>
            </a:pPr>
            <a:r>
              <a:rPr lang="en-IN" sz="4000" b="1" dirty="0">
                <a:solidFill>
                  <a:schemeClr val="tx1">
                    <a:lumMod val="75000"/>
                    <a:lumOff val="25000"/>
                  </a:schemeClr>
                </a:solidFill>
                <a:latin typeface="Arno Pro"/>
                <a:cs typeface="Times New Roman" panose="02020603050405020304" pitchFamily="18" charset="0"/>
              </a:rPr>
              <a:t>THE LEAGUE OF </a:t>
            </a:r>
          </a:p>
          <a:p>
            <a:pPr algn="r" fontAlgn="auto">
              <a:spcBef>
                <a:spcPts val="0"/>
              </a:spcBef>
              <a:spcAft>
                <a:spcPts val="0"/>
              </a:spcAft>
              <a:defRPr/>
            </a:pPr>
            <a:r>
              <a:rPr lang="en-IN" sz="6600" b="1" dirty="0">
                <a:solidFill>
                  <a:schemeClr val="bg1"/>
                </a:solidFill>
                <a:latin typeface="Arno Pro"/>
                <a:cs typeface="Times New Roman" panose="02020603050405020304" pitchFamily="18" charset="0"/>
              </a:rPr>
              <a:t>360 GLOBAL</a:t>
            </a:r>
          </a:p>
          <a:p>
            <a:pPr algn="r" fontAlgn="auto">
              <a:spcBef>
                <a:spcPts val="0"/>
              </a:spcBef>
              <a:spcAft>
                <a:spcPts val="0"/>
              </a:spcAft>
              <a:defRPr/>
            </a:pPr>
            <a:r>
              <a:rPr lang="en-IN" sz="6600" b="1" dirty="0">
                <a:solidFill>
                  <a:schemeClr val="bg1"/>
                </a:solidFill>
                <a:latin typeface="Arno Pro"/>
                <a:cs typeface="Times New Roman" panose="02020603050405020304" pitchFamily="18" charset="0"/>
              </a:rPr>
              <a:t>ECONOMIC</a:t>
            </a:r>
          </a:p>
          <a:p>
            <a:pPr algn="r" fontAlgn="auto">
              <a:spcBef>
                <a:spcPts val="0"/>
              </a:spcBef>
              <a:spcAft>
                <a:spcPts val="0"/>
              </a:spcAft>
              <a:defRPr/>
            </a:pPr>
            <a:r>
              <a:rPr lang="en-IN" sz="6600" b="1" dirty="0">
                <a:solidFill>
                  <a:schemeClr val="bg1"/>
                </a:solidFill>
                <a:latin typeface="Arno Pro"/>
                <a:cs typeface="Times New Roman" panose="02020603050405020304" pitchFamily="18" charset="0"/>
              </a:rPr>
              <a:t>HUBS</a:t>
            </a:r>
            <a:endParaRPr lang="en-IN" sz="4800" b="1" dirty="0">
              <a:solidFill>
                <a:schemeClr val="bg1"/>
              </a:solidFill>
              <a:latin typeface="Arno Pro"/>
              <a:cs typeface="Times New Roman" panose="02020603050405020304" pitchFamily="18" charset="0"/>
            </a:endParaRPr>
          </a:p>
        </p:txBody>
      </p:sp>
      <p:cxnSp>
        <p:nvCxnSpPr>
          <p:cNvPr id="12" name="Straight Connector 11"/>
          <p:cNvCxnSpPr/>
          <p:nvPr/>
        </p:nvCxnSpPr>
        <p:spPr>
          <a:xfrm>
            <a:off x="3702050" y="0"/>
            <a:ext cx="0" cy="68580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p:cNvPicPr>
          <p:nvPr/>
        </p:nvPicPr>
        <p:blipFill>
          <a:blip r:embed="rId2"/>
          <a:srcRect/>
          <a:stretch>
            <a:fillRect/>
          </a:stretch>
        </p:blipFill>
        <p:spPr bwMode="auto">
          <a:xfrm>
            <a:off x="0" y="-6350"/>
            <a:ext cx="11664950" cy="6926263"/>
          </a:xfrm>
          <a:prstGeom prst="rect">
            <a:avLst/>
          </a:prstGeom>
          <a:noFill/>
          <a:ln w="9525">
            <a:noFill/>
            <a:miter lim="800000"/>
            <a:headEnd/>
            <a:tailEnd/>
          </a:ln>
        </p:spPr>
      </p:pic>
      <p:sp>
        <p:nvSpPr>
          <p:cNvPr id="4" name="TextBox 3"/>
          <p:cNvSpPr txBox="1"/>
          <p:nvPr/>
        </p:nvSpPr>
        <p:spPr>
          <a:xfrm>
            <a:off x="3986213" y="2060575"/>
            <a:ext cx="7462837" cy="2800350"/>
          </a:xfrm>
          <a:prstGeom prst="rect">
            <a:avLst/>
          </a:prstGeom>
          <a:noFill/>
        </p:spPr>
        <p:txBody>
          <a:bodyPr>
            <a:spAutoFit/>
          </a:bodyPr>
          <a:lstStyle/>
          <a:p>
            <a:pPr algn="r" fontAlgn="auto">
              <a:spcBef>
                <a:spcPts val="0"/>
              </a:spcBef>
              <a:spcAft>
                <a:spcPts val="0"/>
              </a:spcAft>
              <a:defRPr/>
            </a:pPr>
            <a:r>
              <a:rPr lang="en-IN" sz="4000" b="1" dirty="0">
                <a:solidFill>
                  <a:schemeClr val="tx1">
                    <a:lumMod val="75000"/>
                    <a:lumOff val="25000"/>
                  </a:schemeClr>
                </a:solidFill>
                <a:latin typeface="Arno Pro"/>
                <a:cs typeface="Times New Roman" panose="02020603050405020304" pitchFamily="18" charset="0"/>
              </a:rPr>
              <a:t>THE MIGHT OF </a:t>
            </a:r>
            <a:r>
              <a:rPr lang="en-IN" sz="6600" b="1" dirty="0">
                <a:solidFill>
                  <a:schemeClr val="bg1"/>
                </a:solidFill>
                <a:latin typeface="Arno Pro"/>
                <a:cs typeface="Times New Roman" panose="02020603050405020304" pitchFamily="18" charset="0"/>
              </a:rPr>
              <a:t>FORTUNE 500 COMPANIES</a:t>
            </a:r>
            <a:endParaRPr lang="en-IN" sz="5500" b="1" dirty="0">
              <a:solidFill>
                <a:schemeClr val="bg1"/>
              </a:solidFill>
              <a:latin typeface="Arno Pro"/>
              <a:cs typeface="Times New Roman" panose="02020603050405020304" pitchFamily="18" charset="0"/>
            </a:endParaRPr>
          </a:p>
        </p:txBody>
      </p:sp>
      <p:cxnSp>
        <p:nvCxnSpPr>
          <p:cNvPr id="5" name="Straight Connector 4"/>
          <p:cNvCxnSpPr/>
          <p:nvPr/>
        </p:nvCxnSpPr>
        <p:spPr>
          <a:xfrm>
            <a:off x="3702050" y="0"/>
            <a:ext cx="0" cy="68580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2310</TotalTime>
  <Words>1285</Words>
  <Application>Microsoft Office PowerPoint</Application>
  <PresentationFormat>Custom</PresentationFormat>
  <Paragraphs>197</Paragraphs>
  <Slides>48</Slides>
  <Notes>2</Notes>
  <HiddenSlides>1</HiddenSlides>
  <MMClips>0</MMClips>
  <ScaleCrop>false</ScaleCrop>
  <HeadingPairs>
    <vt:vector size="8" baseType="variant">
      <vt:variant>
        <vt:lpstr>Fonts Used</vt:lpstr>
      </vt:variant>
      <vt:variant>
        <vt:i4>9</vt:i4>
      </vt:variant>
      <vt:variant>
        <vt:lpstr>Design Template</vt:lpstr>
      </vt:variant>
      <vt:variant>
        <vt:i4>1</vt:i4>
      </vt:variant>
      <vt:variant>
        <vt:lpstr>Embedded OLE Servers</vt:lpstr>
      </vt:variant>
      <vt:variant>
        <vt:i4>1</vt:i4>
      </vt:variant>
      <vt:variant>
        <vt:lpstr>Slide Titles</vt:lpstr>
      </vt:variant>
      <vt:variant>
        <vt:i4>48</vt:i4>
      </vt:variant>
    </vt:vector>
  </HeadingPairs>
  <TitlesOfParts>
    <vt:vector size="59" baseType="lpstr">
      <vt:lpstr>Arial</vt:lpstr>
      <vt:lpstr>Calibri</vt:lpstr>
      <vt:lpstr>Arno Pro</vt:lpstr>
      <vt:lpstr>Times New Roman</vt:lpstr>
      <vt:lpstr>Century</vt:lpstr>
      <vt:lpstr>Adobe Ming Std L</vt:lpstr>
      <vt:lpstr>Arial Black</vt:lpstr>
      <vt:lpstr>MS Mincho</vt:lpstr>
      <vt:lpstr>Cambria</vt:lpstr>
      <vt:lpstr>Office Theme</vt:lpstr>
      <vt:lpstr>Microsoft Excel Chart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Gaurav Bansal</dc:creator>
  <cp:lastModifiedBy>Gujarat Property</cp:lastModifiedBy>
  <cp:revision>445</cp:revision>
  <dcterms:created xsi:type="dcterms:W3CDTF">2014-09-09T08:09:30Z</dcterms:created>
  <dcterms:modified xsi:type="dcterms:W3CDTF">2014-11-20T23:30:31Z</dcterms:modified>
</cp:coreProperties>
</file>